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0" r:id="rId4"/>
    <p:sldId id="261" r:id="rId5"/>
    <p:sldId id="262" r:id="rId6"/>
    <p:sldId id="268" r:id="rId7"/>
    <p:sldId id="259" r:id="rId8"/>
    <p:sldId id="267" r:id="rId9"/>
    <p:sldId id="266" r:id="rId10"/>
    <p:sldId id="269" r:id="rId11"/>
    <p:sldId id="263" r:id="rId12"/>
    <p:sldId id="270" r:id="rId13"/>
    <p:sldId id="264" r:id="rId14"/>
    <p:sldId id="271" r:id="rId15"/>
    <p:sldId id="265" r:id="rId16"/>
    <p:sldId id="273" r:id="rId17"/>
    <p:sldId id="272" r:id="rId18"/>
    <p:sldId id="274" r:id="rId19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D8DB24BF-CC49-4236-8450-A01394FBD856}">
          <p14:sldIdLst>
            <p14:sldId id="256"/>
            <p14:sldId id="257"/>
            <p14:sldId id="260"/>
            <p14:sldId id="261"/>
            <p14:sldId id="262"/>
            <p14:sldId id="268"/>
            <p14:sldId id="259"/>
            <p14:sldId id="267"/>
            <p14:sldId id="266"/>
          </p14:sldIdLst>
        </p14:section>
        <p14:section name="Раздел без заголовка" id="{A27AF309-37B8-4FAA-822A-7C9CDCAE06E0}">
          <p14:sldIdLst>
            <p14:sldId id="269"/>
            <p14:sldId id="263"/>
            <p14:sldId id="270"/>
            <p14:sldId id="264"/>
            <p14:sldId id="271"/>
            <p14:sldId id="265"/>
            <p14:sldId id="273"/>
            <p14:sldId id="272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5C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94641" autoAdjust="0"/>
  </p:normalViewPr>
  <p:slideViewPr>
    <p:cSldViewPr>
      <p:cViewPr varScale="1">
        <p:scale>
          <a:sx n="117" d="100"/>
          <a:sy n="117" d="100"/>
        </p:scale>
        <p:origin x="83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49A2D-7CC1-42AC-A15B-AD86EA4BF6F4}" type="datetimeFigureOut">
              <a:rPr lang="uk-UA" smtClean="0"/>
              <a:t>18.03.2018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16BA8-14DF-435F-BBBE-D7008578F26B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4842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C16BA8-14DF-435F-BBBE-D7008578F26B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69124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-1" fmla="*/ 0 w 3112294"/>
              <a:gd name="connsiteY0-2" fmla="*/ 2019301 h 2083594"/>
              <a:gd name="connsiteX1-3" fmla="*/ 2793206 w 3112294"/>
              <a:gd name="connsiteY1-4" fmla="*/ 0 h 2083594"/>
              <a:gd name="connsiteX2-5" fmla="*/ 3112294 w 3112294"/>
              <a:gd name="connsiteY2-6" fmla="*/ 80963 h 2083594"/>
              <a:gd name="connsiteX3-7" fmla="*/ 3112294 w 3112294"/>
              <a:gd name="connsiteY3-8" fmla="*/ 2083594 h 2083594"/>
              <a:gd name="connsiteX4-9" fmla="*/ 0 w 3112294"/>
              <a:gd name="connsiteY4-10" fmla="*/ 2019301 h 2083594"/>
              <a:gd name="connsiteX0-11" fmla="*/ 0 w 3345656"/>
              <a:gd name="connsiteY0-12" fmla="*/ 2097882 h 2097882"/>
              <a:gd name="connsiteX1-13" fmla="*/ 3026568 w 3345656"/>
              <a:gd name="connsiteY1-14" fmla="*/ 0 h 2097882"/>
              <a:gd name="connsiteX2-15" fmla="*/ 3345656 w 3345656"/>
              <a:gd name="connsiteY2-16" fmla="*/ 80963 h 2097882"/>
              <a:gd name="connsiteX3-17" fmla="*/ 3345656 w 3345656"/>
              <a:gd name="connsiteY3-18" fmla="*/ 2083594 h 2097882"/>
              <a:gd name="connsiteX4-19" fmla="*/ 0 w 3345656"/>
              <a:gd name="connsiteY4-20" fmla="*/ 2097882 h 2097882"/>
              <a:gd name="connsiteX0-21" fmla="*/ 0 w 2800350"/>
              <a:gd name="connsiteY0-22" fmla="*/ 1935957 h 2083594"/>
              <a:gd name="connsiteX1-23" fmla="*/ 2481262 w 2800350"/>
              <a:gd name="connsiteY1-24" fmla="*/ 0 h 2083594"/>
              <a:gd name="connsiteX2-25" fmla="*/ 2800350 w 2800350"/>
              <a:gd name="connsiteY2-26" fmla="*/ 80963 h 2083594"/>
              <a:gd name="connsiteX3-27" fmla="*/ 2800350 w 2800350"/>
              <a:gd name="connsiteY3-28" fmla="*/ 2083594 h 2083594"/>
              <a:gd name="connsiteX4-29" fmla="*/ 0 w 2800350"/>
              <a:gd name="connsiteY4-30" fmla="*/ 1935957 h 2083594"/>
              <a:gd name="connsiteX0-31" fmla="*/ 0 w 3352800"/>
              <a:gd name="connsiteY0-32" fmla="*/ 2083594 h 2083594"/>
              <a:gd name="connsiteX1-33" fmla="*/ 3033712 w 3352800"/>
              <a:gd name="connsiteY1-34" fmla="*/ 0 h 2083594"/>
              <a:gd name="connsiteX2-35" fmla="*/ 3352800 w 3352800"/>
              <a:gd name="connsiteY2-36" fmla="*/ 80963 h 2083594"/>
              <a:gd name="connsiteX3-37" fmla="*/ 3352800 w 3352800"/>
              <a:gd name="connsiteY3-38" fmla="*/ 2083594 h 2083594"/>
              <a:gd name="connsiteX4-39" fmla="*/ 0 w 3352800"/>
              <a:gd name="connsiteY4-40" fmla="*/ 2083594 h 2083594"/>
              <a:gd name="connsiteX0-41" fmla="*/ 0 w 3352800"/>
              <a:gd name="connsiteY0-42" fmla="*/ 2002631 h 2002631"/>
              <a:gd name="connsiteX1-43" fmla="*/ 3033712 w 3352800"/>
              <a:gd name="connsiteY1-44" fmla="*/ 157162 h 2002631"/>
              <a:gd name="connsiteX2-45" fmla="*/ 3352800 w 3352800"/>
              <a:gd name="connsiteY2-46" fmla="*/ 0 h 2002631"/>
              <a:gd name="connsiteX3-47" fmla="*/ 3352800 w 3352800"/>
              <a:gd name="connsiteY3-48" fmla="*/ 2002631 h 2002631"/>
              <a:gd name="connsiteX4-49" fmla="*/ 0 w 3352800"/>
              <a:gd name="connsiteY4-50" fmla="*/ 2002631 h 2002631"/>
              <a:gd name="connsiteX0-51" fmla="*/ 0 w 3352800"/>
              <a:gd name="connsiteY0-52" fmla="*/ 2002631 h 2002631"/>
              <a:gd name="connsiteX1-53" fmla="*/ 2988469 w 3352800"/>
              <a:gd name="connsiteY1-54" fmla="*/ 59530 h 2002631"/>
              <a:gd name="connsiteX2-55" fmla="*/ 3352800 w 3352800"/>
              <a:gd name="connsiteY2-56" fmla="*/ 0 h 2002631"/>
              <a:gd name="connsiteX3-57" fmla="*/ 3352800 w 3352800"/>
              <a:gd name="connsiteY3-58" fmla="*/ 2002631 h 2002631"/>
              <a:gd name="connsiteX4-59" fmla="*/ 0 w 3352800"/>
              <a:gd name="connsiteY4-60" fmla="*/ 2002631 h 2002631"/>
              <a:gd name="connsiteX0-61" fmla="*/ 0 w 3352800"/>
              <a:gd name="connsiteY0-62" fmla="*/ 2002631 h 2002631"/>
              <a:gd name="connsiteX1-63" fmla="*/ 2833966 w 3352800"/>
              <a:gd name="connsiteY1-64" fmla="*/ 425 h 2002631"/>
              <a:gd name="connsiteX2-65" fmla="*/ 3352800 w 3352800"/>
              <a:gd name="connsiteY2-66" fmla="*/ 0 h 2002631"/>
              <a:gd name="connsiteX3-67" fmla="*/ 3352800 w 3352800"/>
              <a:gd name="connsiteY3-68" fmla="*/ 2002631 h 2002631"/>
              <a:gd name="connsiteX4-69" fmla="*/ 0 w 3352800"/>
              <a:gd name="connsiteY4-70" fmla="*/ 2002631 h 2002631"/>
              <a:gd name="connsiteX0-71" fmla="*/ 0 w 3352800"/>
              <a:gd name="connsiteY0-72" fmla="*/ 2002631 h 2002631"/>
              <a:gd name="connsiteX1-73" fmla="*/ 2845314 w 3352800"/>
              <a:gd name="connsiteY1-74" fmla="*/ 12246 h 2002631"/>
              <a:gd name="connsiteX2-75" fmla="*/ 3352800 w 3352800"/>
              <a:gd name="connsiteY2-76" fmla="*/ 0 h 2002631"/>
              <a:gd name="connsiteX3-77" fmla="*/ 3352800 w 3352800"/>
              <a:gd name="connsiteY3-78" fmla="*/ 2002631 h 2002631"/>
              <a:gd name="connsiteX4-79" fmla="*/ 0 w 3352800"/>
              <a:gd name="connsiteY4-80" fmla="*/ 2002631 h 2002631"/>
              <a:gd name="connsiteX0-81" fmla="*/ 0 w 3352800"/>
              <a:gd name="connsiteY0-82" fmla="*/ 2002631 h 2002631"/>
              <a:gd name="connsiteX1-83" fmla="*/ 2834839 w 3352800"/>
              <a:gd name="connsiteY1-84" fmla="*/ 425 h 2002631"/>
              <a:gd name="connsiteX2-85" fmla="*/ 3352800 w 3352800"/>
              <a:gd name="connsiteY2-86" fmla="*/ 0 h 2002631"/>
              <a:gd name="connsiteX3-87" fmla="*/ 3352800 w 3352800"/>
              <a:gd name="connsiteY3-88" fmla="*/ 2002631 h 2002631"/>
              <a:gd name="connsiteX4-89" fmla="*/ 0 w 3352800"/>
              <a:gd name="connsiteY4-90" fmla="*/ 2002631 h 2002631"/>
              <a:gd name="connsiteX0-91" fmla="*/ 0 w 3352800"/>
              <a:gd name="connsiteY0-92" fmla="*/ 2002631 h 2002631"/>
              <a:gd name="connsiteX1-93" fmla="*/ 2875865 w 3352800"/>
              <a:gd name="connsiteY1-94" fmla="*/ 81782 h 2002631"/>
              <a:gd name="connsiteX2-95" fmla="*/ 3352800 w 3352800"/>
              <a:gd name="connsiteY2-96" fmla="*/ 0 h 2002631"/>
              <a:gd name="connsiteX3-97" fmla="*/ 3352800 w 3352800"/>
              <a:gd name="connsiteY3-98" fmla="*/ 2002631 h 2002631"/>
              <a:gd name="connsiteX4-99" fmla="*/ 0 w 3352800"/>
              <a:gd name="connsiteY4-100" fmla="*/ 2002631 h 2002631"/>
              <a:gd name="connsiteX0-101" fmla="*/ 0 w 3352800"/>
              <a:gd name="connsiteY0-102" fmla="*/ 2002901 h 2002901"/>
              <a:gd name="connsiteX1-103" fmla="*/ 2836585 w 3352800"/>
              <a:gd name="connsiteY1-104" fmla="*/ 0 h 2002901"/>
              <a:gd name="connsiteX2-105" fmla="*/ 3352800 w 3352800"/>
              <a:gd name="connsiteY2-106" fmla="*/ 270 h 2002901"/>
              <a:gd name="connsiteX3-107" fmla="*/ 3352800 w 3352800"/>
              <a:gd name="connsiteY3-108" fmla="*/ 2002901 h 2002901"/>
              <a:gd name="connsiteX4-109" fmla="*/ 0 w 3352800"/>
              <a:gd name="connsiteY4-110" fmla="*/ 2002901 h 20029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/>
            </a:pPr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C33C7-FFC2-44A9-938A-1F7535AD0515}" type="datetime1">
              <a:rPr lang="uk-UA" smtClean="0"/>
              <a:t>18.03.2018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25F42-33C1-44D9-A570-32429BA897E7}" type="datetime1">
              <a:rPr lang="uk-UA" smtClean="0"/>
              <a:t>18.03.2018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C813-B20D-4CE6-8A4A-FDB6784550E3}" type="datetime1">
              <a:rPr lang="uk-UA" smtClean="0"/>
              <a:t>18.03.2018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5CAF1-9268-4DA1-A3F0-9F03A0AC66AE}" type="datetime1">
              <a:rPr lang="uk-UA" smtClean="0"/>
              <a:t>18.03.2018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-1" fmla="*/ 0 w 3112294"/>
              <a:gd name="connsiteY0-2" fmla="*/ 2019301 h 2083594"/>
              <a:gd name="connsiteX1-3" fmla="*/ 2793206 w 3112294"/>
              <a:gd name="connsiteY1-4" fmla="*/ 0 h 2083594"/>
              <a:gd name="connsiteX2-5" fmla="*/ 3112294 w 3112294"/>
              <a:gd name="connsiteY2-6" fmla="*/ 80963 h 2083594"/>
              <a:gd name="connsiteX3-7" fmla="*/ 3112294 w 3112294"/>
              <a:gd name="connsiteY3-8" fmla="*/ 2083594 h 2083594"/>
              <a:gd name="connsiteX4-9" fmla="*/ 0 w 3112294"/>
              <a:gd name="connsiteY4-10" fmla="*/ 2019301 h 2083594"/>
              <a:gd name="connsiteX0-11" fmla="*/ 0 w 3345656"/>
              <a:gd name="connsiteY0-12" fmla="*/ 2097882 h 2097882"/>
              <a:gd name="connsiteX1-13" fmla="*/ 3026568 w 3345656"/>
              <a:gd name="connsiteY1-14" fmla="*/ 0 h 2097882"/>
              <a:gd name="connsiteX2-15" fmla="*/ 3345656 w 3345656"/>
              <a:gd name="connsiteY2-16" fmla="*/ 80963 h 2097882"/>
              <a:gd name="connsiteX3-17" fmla="*/ 3345656 w 3345656"/>
              <a:gd name="connsiteY3-18" fmla="*/ 2083594 h 2097882"/>
              <a:gd name="connsiteX4-19" fmla="*/ 0 w 3345656"/>
              <a:gd name="connsiteY4-20" fmla="*/ 2097882 h 2097882"/>
              <a:gd name="connsiteX0-21" fmla="*/ 0 w 2800350"/>
              <a:gd name="connsiteY0-22" fmla="*/ 1935957 h 2083594"/>
              <a:gd name="connsiteX1-23" fmla="*/ 2481262 w 2800350"/>
              <a:gd name="connsiteY1-24" fmla="*/ 0 h 2083594"/>
              <a:gd name="connsiteX2-25" fmla="*/ 2800350 w 2800350"/>
              <a:gd name="connsiteY2-26" fmla="*/ 80963 h 2083594"/>
              <a:gd name="connsiteX3-27" fmla="*/ 2800350 w 2800350"/>
              <a:gd name="connsiteY3-28" fmla="*/ 2083594 h 2083594"/>
              <a:gd name="connsiteX4-29" fmla="*/ 0 w 2800350"/>
              <a:gd name="connsiteY4-30" fmla="*/ 1935957 h 2083594"/>
              <a:gd name="connsiteX0-31" fmla="*/ 0 w 3352800"/>
              <a:gd name="connsiteY0-32" fmla="*/ 2083594 h 2083594"/>
              <a:gd name="connsiteX1-33" fmla="*/ 3033712 w 3352800"/>
              <a:gd name="connsiteY1-34" fmla="*/ 0 h 2083594"/>
              <a:gd name="connsiteX2-35" fmla="*/ 3352800 w 3352800"/>
              <a:gd name="connsiteY2-36" fmla="*/ 80963 h 2083594"/>
              <a:gd name="connsiteX3-37" fmla="*/ 3352800 w 3352800"/>
              <a:gd name="connsiteY3-38" fmla="*/ 2083594 h 2083594"/>
              <a:gd name="connsiteX4-39" fmla="*/ 0 w 3352800"/>
              <a:gd name="connsiteY4-40" fmla="*/ 2083594 h 2083594"/>
              <a:gd name="connsiteX0-41" fmla="*/ 0 w 3352800"/>
              <a:gd name="connsiteY0-42" fmla="*/ 2002631 h 2002631"/>
              <a:gd name="connsiteX1-43" fmla="*/ 3033712 w 3352800"/>
              <a:gd name="connsiteY1-44" fmla="*/ 157162 h 2002631"/>
              <a:gd name="connsiteX2-45" fmla="*/ 3352800 w 3352800"/>
              <a:gd name="connsiteY2-46" fmla="*/ 0 h 2002631"/>
              <a:gd name="connsiteX3-47" fmla="*/ 3352800 w 3352800"/>
              <a:gd name="connsiteY3-48" fmla="*/ 2002631 h 2002631"/>
              <a:gd name="connsiteX4-49" fmla="*/ 0 w 3352800"/>
              <a:gd name="connsiteY4-50" fmla="*/ 2002631 h 2002631"/>
              <a:gd name="connsiteX0-51" fmla="*/ 0 w 3352800"/>
              <a:gd name="connsiteY0-52" fmla="*/ 2002631 h 2002631"/>
              <a:gd name="connsiteX1-53" fmla="*/ 2988469 w 3352800"/>
              <a:gd name="connsiteY1-54" fmla="*/ 59530 h 2002631"/>
              <a:gd name="connsiteX2-55" fmla="*/ 3352800 w 3352800"/>
              <a:gd name="connsiteY2-56" fmla="*/ 0 h 2002631"/>
              <a:gd name="connsiteX3-57" fmla="*/ 3352800 w 3352800"/>
              <a:gd name="connsiteY3-58" fmla="*/ 2002631 h 2002631"/>
              <a:gd name="connsiteX4-59" fmla="*/ 0 w 3352800"/>
              <a:gd name="connsiteY4-60" fmla="*/ 2002631 h 2002631"/>
              <a:gd name="connsiteX0-61" fmla="*/ 0 w 3352800"/>
              <a:gd name="connsiteY0-62" fmla="*/ 2002631 h 2002631"/>
              <a:gd name="connsiteX1-63" fmla="*/ 2833966 w 3352800"/>
              <a:gd name="connsiteY1-64" fmla="*/ 425 h 2002631"/>
              <a:gd name="connsiteX2-65" fmla="*/ 3352800 w 3352800"/>
              <a:gd name="connsiteY2-66" fmla="*/ 0 h 2002631"/>
              <a:gd name="connsiteX3-67" fmla="*/ 3352800 w 3352800"/>
              <a:gd name="connsiteY3-68" fmla="*/ 2002631 h 2002631"/>
              <a:gd name="connsiteX4-69" fmla="*/ 0 w 3352800"/>
              <a:gd name="connsiteY4-70" fmla="*/ 2002631 h 2002631"/>
              <a:gd name="connsiteX0-71" fmla="*/ 0 w 3352800"/>
              <a:gd name="connsiteY0-72" fmla="*/ 2002631 h 2002631"/>
              <a:gd name="connsiteX1-73" fmla="*/ 2845314 w 3352800"/>
              <a:gd name="connsiteY1-74" fmla="*/ 12246 h 2002631"/>
              <a:gd name="connsiteX2-75" fmla="*/ 3352800 w 3352800"/>
              <a:gd name="connsiteY2-76" fmla="*/ 0 h 2002631"/>
              <a:gd name="connsiteX3-77" fmla="*/ 3352800 w 3352800"/>
              <a:gd name="connsiteY3-78" fmla="*/ 2002631 h 2002631"/>
              <a:gd name="connsiteX4-79" fmla="*/ 0 w 3352800"/>
              <a:gd name="connsiteY4-80" fmla="*/ 2002631 h 2002631"/>
              <a:gd name="connsiteX0-81" fmla="*/ 0 w 3352800"/>
              <a:gd name="connsiteY0-82" fmla="*/ 2002631 h 2002631"/>
              <a:gd name="connsiteX1-83" fmla="*/ 2834839 w 3352800"/>
              <a:gd name="connsiteY1-84" fmla="*/ 425 h 2002631"/>
              <a:gd name="connsiteX2-85" fmla="*/ 3352800 w 3352800"/>
              <a:gd name="connsiteY2-86" fmla="*/ 0 h 2002631"/>
              <a:gd name="connsiteX3-87" fmla="*/ 3352800 w 3352800"/>
              <a:gd name="connsiteY3-88" fmla="*/ 2002631 h 2002631"/>
              <a:gd name="connsiteX4-89" fmla="*/ 0 w 3352800"/>
              <a:gd name="connsiteY4-90" fmla="*/ 2002631 h 2002631"/>
              <a:gd name="connsiteX0-91" fmla="*/ 0 w 3352800"/>
              <a:gd name="connsiteY0-92" fmla="*/ 2002631 h 2002631"/>
              <a:gd name="connsiteX1-93" fmla="*/ 2875865 w 3352800"/>
              <a:gd name="connsiteY1-94" fmla="*/ 81782 h 2002631"/>
              <a:gd name="connsiteX2-95" fmla="*/ 3352800 w 3352800"/>
              <a:gd name="connsiteY2-96" fmla="*/ 0 h 2002631"/>
              <a:gd name="connsiteX3-97" fmla="*/ 3352800 w 3352800"/>
              <a:gd name="connsiteY3-98" fmla="*/ 2002631 h 2002631"/>
              <a:gd name="connsiteX4-99" fmla="*/ 0 w 3352800"/>
              <a:gd name="connsiteY4-100" fmla="*/ 2002631 h 2002631"/>
              <a:gd name="connsiteX0-101" fmla="*/ 0 w 3352800"/>
              <a:gd name="connsiteY0-102" fmla="*/ 2002901 h 2002901"/>
              <a:gd name="connsiteX1-103" fmla="*/ 2836585 w 3352800"/>
              <a:gd name="connsiteY1-104" fmla="*/ 0 h 2002901"/>
              <a:gd name="connsiteX2-105" fmla="*/ 3352800 w 3352800"/>
              <a:gd name="connsiteY2-106" fmla="*/ 270 h 2002901"/>
              <a:gd name="connsiteX3-107" fmla="*/ 3352800 w 3352800"/>
              <a:gd name="connsiteY3-108" fmla="*/ 2002901 h 2002901"/>
              <a:gd name="connsiteX4-109" fmla="*/ 0 w 3352800"/>
              <a:gd name="connsiteY4-110" fmla="*/ 2002901 h 20029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14CF1-15D7-4215-B4EB-213A6E33A3FA}" type="datetime1">
              <a:rPr lang="uk-UA" smtClean="0"/>
              <a:t>18.03.2018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9B8B1-112A-4C8C-BA8F-8DB8ADD2D9B6}" type="datetime1">
              <a:rPr lang="uk-UA" smtClean="0"/>
              <a:t>18.03.2018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1923F-AB14-4D9D-8C88-F66EB936F438}" type="datetime1">
              <a:rPr lang="uk-UA" smtClean="0"/>
              <a:t>18.03.2018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5CA18-3404-4913-A161-7190CE8B2421}" type="datetime1">
              <a:rPr lang="uk-UA" smtClean="0"/>
              <a:t>18.03.2018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D56A6-293E-48F3-B70F-BF5E537BF098}" type="datetime1">
              <a:rPr lang="uk-UA" smtClean="0"/>
              <a:t>18.03.2018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0E3E-50BE-401F-84D0-CBD14E472CC3}" type="datetime1">
              <a:rPr lang="uk-UA" smtClean="0"/>
              <a:t>18.03.2018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-1" fmla="*/ 0 w 7104888"/>
              <a:gd name="connsiteY0-2" fmla="*/ 0 h 6858000"/>
              <a:gd name="connsiteX1-3" fmla="*/ 5695188 w 7104888"/>
              <a:gd name="connsiteY1-4" fmla="*/ 0 h 6858000"/>
              <a:gd name="connsiteX2-5" fmla="*/ 7104888 w 7104888"/>
              <a:gd name="connsiteY2-6" fmla="*/ 0 h 6858000"/>
              <a:gd name="connsiteX3-7" fmla="*/ 7104888 w 7104888"/>
              <a:gd name="connsiteY3-8" fmla="*/ 6858000 h 6858000"/>
              <a:gd name="connsiteX4-9" fmla="*/ 0 w 7104888"/>
              <a:gd name="connsiteY4-10" fmla="*/ 6858000 h 6858000"/>
              <a:gd name="connsiteX5" fmla="*/ 0 w 7104888"/>
              <a:gd name="connsiteY5" fmla="*/ 0 h 6858000"/>
              <a:gd name="connsiteX0-11" fmla="*/ 10287 w 7115175"/>
              <a:gd name="connsiteY0-12" fmla="*/ 0 h 6858000"/>
              <a:gd name="connsiteX1-13" fmla="*/ 5705475 w 7115175"/>
              <a:gd name="connsiteY1-14" fmla="*/ 0 h 6858000"/>
              <a:gd name="connsiteX2-15" fmla="*/ 7115175 w 7115175"/>
              <a:gd name="connsiteY2-16" fmla="*/ 0 h 6858000"/>
              <a:gd name="connsiteX3-17" fmla="*/ 7115175 w 7115175"/>
              <a:gd name="connsiteY3-18" fmla="*/ 6858000 h 6858000"/>
              <a:gd name="connsiteX4-19" fmla="*/ 10287 w 7115175"/>
              <a:gd name="connsiteY4-20" fmla="*/ 6858000 h 6858000"/>
              <a:gd name="connsiteX5-21" fmla="*/ 0 w 7115175"/>
              <a:gd name="connsiteY5-22" fmla="*/ 5048250 h 6858000"/>
              <a:gd name="connsiteX6" fmla="*/ 10287 w 7115175"/>
              <a:gd name="connsiteY6" fmla="*/ 0 h 6858000"/>
              <a:gd name="connsiteX0-23" fmla="*/ 10287 w 7115175"/>
              <a:gd name="connsiteY0-24" fmla="*/ 0 h 6858000"/>
              <a:gd name="connsiteX1-25" fmla="*/ 5705475 w 7115175"/>
              <a:gd name="connsiteY1-26" fmla="*/ 0 h 6858000"/>
              <a:gd name="connsiteX2-27" fmla="*/ 7115175 w 7115175"/>
              <a:gd name="connsiteY2-28" fmla="*/ 0 h 6858000"/>
              <a:gd name="connsiteX3-29" fmla="*/ 7115175 w 7115175"/>
              <a:gd name="connsiteY3-30" fmla="*/ 6858000 h 6858000"/>
              <a:gd name="connsiteX4-31" fmla="*/ 1533526 w 7115175"/>
              <a:gd name="connsiteY4-32" fmla="*/ 6848475 h 6858000"/>
              <a:gd name="connsiteX5-33" fmla="*/ 10287 w 7115175"/>
              <a:gd name="connsiteY5-34" fmla="*/ 6858000 h 6858000"/>
              <a:gd name="connsiteX6-35" fmla="*/ 0 w 7115175"/>
              <a:gd name="connsiteY6-36" fmla="*/ 5048250 h 6858000"/>
              <a:gd name="connsiteX7" fmla="*/ 10287 w 7115175"/>
              <a:gd name="connsiteY7" fmla="*/ 0 h 6858000"/>
              <a:gd name="connsiteX0-37" fmla="*/ 10287 w 7115175"/>
              <a:gd name="connsiteY0-38" fmla="*/ 0 h 6858000"/>
              <a:gd name="connsiteX1-39" fmla="*/ 5705475 w 7115175"/>
              <a:gd name="connsiteY1-40" fmla="*/ 0 h 6858000"/>
              <a:gd name="connsiteX2-41" fmla="*/ 7115175 w 7115175"/>
              <a:gd name="connsiteY2-42" fmla="*/ 0 h 6858000"/>
              <a:gd name="connsiteX3-43" fmla="*/ 7115175 w 7115175"/>
              <a:gd name="connsiteY3-44" fmla="*/ 6858000 h 6858000"/>
              <a:gd name="connsiteX4-45" fmla="*/ 1533526 w 7115175"/>
              <a:gd name="connsiteY4-46" fmla="*/ 6848475 h 6858000"/>
              <a:gd name="connsiteX5-47" fmla="*/ 0 w 7115175"/>
              <a:gd name="connsiteY5-48" fmla="*/ 5048250 h 6858000"/>
              <a:gd name="connsiteX6-49" fmla="*/ 10287 w 7115175"/>
              <a:gd name="connsiteY6-50" fmla="*/ 0 h 6858000"/>
              <a:gd name="connsiteX0-51" fmla="*/ 0 w 7115175"/>
              <a:gd name="connsiteY0-52" fmla="*/ 5048250 h 6858000"/>
              <a:gd name="connsiteX1-53" fmla="*/ 5705475 w 7115175"/>
              <a:gd name="connsiteY1-54" fmla="*/ 0 h 6858000"/>
              <a:gd name="connsiteX2-55" fmla="*/ 7115175 w 7115175"/>
              <a:gd name="connsiteY2-56" fmla="*/ 0 h 6858000"/>
              <a:gd name="connsiteX3-57" fmla="*/ 7115175 w 7115175"/>
              <a:gd name="connsiteY3-58" fmla="*/ 6858000 h 6858000"/>
              <a:gd name="connsiteX4-59" fmla="*/ 1533526 w 7115175"/>
              <a:gd name="connsiteY4-60" fmla="*/ 6848475 h 6858000"/>
              <a:gd name="connsiteX5-61" fmla="*/ 0 w 7115175"/>
              <a:gd name="connsiteY5-62" fmla="*/ 504825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-1" fmla="*/ 0 w 3571875"/>
              <a:gd name="connsiteY0-2" fmla="*/ 1809750 h 1809750"/>
              <a:gd name="connsiteX1-3" fmla="*/ 1895475 w 3571875"/>
              <a:gd name="connsiteY1-4" fmla="*/ 0 h 1809750"/>
              <a:gd name="connsiteX2-5" fmla="*/ 3571875 w 3571875"/>
              <a:gd name="connsiteY2-6" fmla="*/ 1809750 h 1809750"/>
              <a:gd name="connsiteX3-7" fmla="*/ 0 w 3571875"/>
              <a:gd name="connsiteY3-8" fmla="*/ 1809750 h 1809750"/>
              <a:gd name="connsiteX0-9" fmla="*/ 0 w 3571875"/>
              <a:gd name="connsiteY0-10" fmla="*/ 1809750 h 1809750"/>
              <a:gd name="connsiteX1-11" fmla="*/ 2038350 w 3571875"/>
              <a:gd name="connsiteY1-12" fmla="*/ 0 h 1809750"/>
              <a:gd name="connsiteX2-13" fmla="*/ 3571875 w 3571875"/>
              <a:gd name="connsiteY2-14" fmla="*/ 1809750 h 1809750"/>
              <a:gd name="connsiteX3-15" fmla="*/ 0 w 3571875"/>
              <a:gd name="connsiteY3-16" fmla="*/ 1809750 h 1809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81DD1-3CDD-4355-9F00-6AD768E4760D}" type="datetime1">
              <a:rPr lang="uk-UA" smtClean="0"/>
              <a:t>18.03.2018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-1" fmla="*/ 0 w 3571875"/>
              <a:gd name="connsiteY0-2" fmla="*/ 4210050 h 4210050"/>
              <a:gd name="connsiteX1-3" fmla="*/ 0 w 3571875"/>
              <a:gd name="connsiteY1-4" fmla="*/ 0 h 4210050"/>
              <a:gd name="connsiteX2-5" fmla="*/ 2028825 w 3571875"/>
              <a:gd name="connsiteY2-6" fmla="*/ 2388394 h 4210050"/>
              <a:gd name="connsiteX3-7" fmla="*/ 3571875 w 3571875"/>
              <a:gd name="connsiteY3-8" fmla="*/ 4210050 h 4210050"/>
              <a:gd name="connsiteX4" fmla="*/ 0 w 3571875"/>
              <a:gd name="connsiteY4" fmla="*/ 4210050 h 4210050"/>
              <a:gd name="connsiteX0-9" fmla="*/ 0 w 3571875"/>
              <a:gd name="connsiteY0-10" fmla="*/ 4210050 h 4210050"/>
              <a:gd name="connsiteX1-11" fmla="*/ 0 w 3571875"/>
              <a:gd name="connsiteY1-12" fmla="*/ 0 h 4210050"/>
              <a:gd name="connsiteX2-13" fmla="*/ 2028825 w 3571875"/>
              <a:gd name="connsiteY2-14" fmla="*/ 2205038 h 4210050"/>
              <a:gd name="connsiteX3-15" fmla="*/ 3571875 w 3571875"/>
              <a:gd name="connsiteY3-16" fmla="*/ 4210050 h 4210050"/>
              <a:gd name="connsiteX4-17" fmla="*/ 0 w 3571875"/>
              <a:gd name="connsiteY4-18" fmla="*/ 4210050 h 4210050"/>
              <a:gd name="connsiteX0-19" fmla="*/ 0 w 3571875"/>
              <a:gd name="connsiteY0-20" fmla="*/ 4210050 h 4210050"/>
              <a:gd name="connsiteX1-21" fmla="*/ 0 w 3571875"/>
              <a:gd name="connsiteY1-22" fmla="*/ 0 h 4210050"/>
              <a:gd name="connsiteX2-23" fmla="*/ 2028825 w 3571875"/>
              <a:gd name="connsiteY2-24" fmla="*/ 2393157 h 4210050"/>
              <a:gd name="connsiteX3-25" fmla="*/ 3571875 w 3571875"/>
              <a:gd name="connsiteY3-26" fmla="*/ 4210050 h 4210050"/>
              <a:gd name="connsiteX4-27" fmla="*/ 0 w 3571875"/>
              <a:gd name="connsiteY4-28" fmla="*/ 4210050 h 4210050"/>
              <a:gd name="connsiteX0-29" fmla="*/ 0 w 3571875"/>
              <a:gd name="connsiteY0-30" fmla="*/ 4210050 h 4210050"/>
              <a:gd name="connsiteX1-31" fmla="*/ 0 w 3571875"/>
              <a:gd name="connsiteY1-32" fmla="*/ 0 h 4210050"/>
              <a:gd name="connsiteX2-33" fmla="*/ 2028825 w 3571875"/>
              <a:gd name="connsiteY2-34" fmla="*/ 2393157 h 4210050"/>
              <a:gd name="connsiteX3-35" fmla="*/ 3571875 w 3571875"/>
              <a:gd name="connsiteY3-36" fmla="*/ 4210050 h 4210050"/>
              <a:gd name="connsiteX4-37" fmla="*/ 0 w 3571875"/>
              <a:gd name="connsiteY4-38" fmla="*/ 4210050 h 4210050"/>
              <a:gd name="connsiteX0-39" fmla="*/ 0 w 3571875"/>
              <a:gd name="connsiteY0-40" fmla="*/ 4210050 h 4210050"/>
              <a:gd name="connsiteX1-41" fmla="*/ 0 w 3571875"/>
              <a:gd name="connsiteY1-42" fmla="*/ 0 h 4210050"/>
              <a:gd name="connsiteX2-43" fmla="*/ 2028825 w 3571875"/>
              <a:gd name="connsiteY2-44" fmla="*/ 2281238 h 4210050"/>
              <a:gd name="connsiteX3-45" fmla="*/ 3571875 w 3571875"/>
              <a:gd name="connsiteY3-46" fmla="*/ 4210050 h 4210050"/>
              <a:gd name="connsiteX4-47" fmla="*/ 0 w 3571875"/>
              <a:gd name="connsiteY4-48" fmla="*/ 4210050 h 4210050"/>
              <a:gd name="connsiteX0-49" fmla="*/ 0 w 3571875"/>
              <a:gd name="connsiteY0-50" fmla="*/ 4210050 h 4210050"/>
              <a:gd name="connsiteX1-51" fmla="*/ 0 w 3571875"/>
              <a:gd name="connsiteY1-52" fmla="*/ 0 h 4210050"/>
              <a:gd name="connsiteX2-53" fmla="*/ 2028825 w 3571875"/>
              <a:gd name="connsiteY2-54" fmla="*/ 2393157 h 4210050"/>
              <a:gd name="connsiteX3-55" fmla="*/ 3571875 w 3571875"/>
              <a:gd name="connsiteY3-56" fmla="*/ 4210050 h 4210050"/>
              <a:gd name="connsiteX4-57" fmla="*/ 0 w 3571875"/>
              <a:gd name="connsiteY4-58" fmla="*/ 4210050 h 4210050"/>
              <a:gd name="connsiteX0-59" fmla="*/ 0 w 3571875"/>
              <a:gd name="connsiteY0-60" fmla="*/ 4210050 h 4210050"/>
              <a:gd name="connsiteX1-61" fmla="*/ 0 w 3571875"/>
              <a:gd name="connsiteY1-62" fmla="*/ 0 h 4210050"/>
              <a:gd name="connsiteX2-63" fmla="*/ 2028825 w 3571875"/>
              <a:gd name="connsiteY2-64" fmla="*/ 2393157 h 4210050"/>
              <a:gd name="connsiteX3-65" fmla="*/ 3571875 w 3571875"/>
              <a:gd name="connsiteY3-66" fmla="*/ 4210050 h 4210050"/>
              <a:gd name="connsiteX4-67" fmla="*/ 0 w 3571875"/>
              <a:gd name="connsiteY4-68" fmla="*/ 4210050 h 4210050"/>
              <a:gd name="connsiteX0-69" fmla="*/ 0 w 3571875"/>
              <a:gd name="connsiteY0-70" fmla="*/ 4210050 h 4210050"/>
              <a:gd name="connsiteX1-71" fmla="*/ 0 w 3571875"/>
              <a:gd name="connsiteY1-72" fmla="*/ 0 h 4210050"/>
              <a:gd name="connsiteX2-73" fmla="*/ 2076450 w 3571875"/>
              <a:gd name="connsiteY2-74" fmla="*/ 2274094 h 4210050"/>
              <a:gd name="connsiteX3-75" fmla="*/ 3571875 w 3571875"/>
              <a:gd name="connsiteY3-76" fmla="*/ 4210050 h 4210050"/>
              <a:gd name="connsiteX4-77" fmla="*/ 0 w 3571875"/>
              <a:gd name="connsiteY4-78" fmla="*/ 4210050 h 4210050"/>
              <a:gd name="connsiteX0-79" fmla="*/ 0 w 3571875"/>
              <a:gd name="connsiteY0-80" fmla="*/ 4210050 h 4210050"/>
              <a:gd name="connsiteX1-81" fmla="*/ 0 w 3571875"/>
              <a:gd name="connsiteY1-82" fmla="*/ 0 h 4210050"/>
              <a:gd name="connsiteX2-83" fmla="*/ 2245519 w 3571875"/>
              <a:gd name="connsiteY2-84" fmla="*/ 2405063 h 4210050"/>
              <a:gd name="connsiteX3-85" fmla="*/ 3571875 w 3571875"/>
              <a:gd name="connsiteY3-86" fmla="*/ 4210050 h 4210050"/>
              <a:gd name="connsiteX4-87" fmla="*/ 0 w 3571875"/>
              <a:gd name="connsiteY4-88" fmla="*/ 4210050 h 4210050"/>
              <a:gd name="connsiteX0-89" fmla="*/ 0 w 3571875"/>
              <a:gd name="connsiteY0-90" fmla="*/ 4210050 h 4210050"/>
              <a:gd name="connsiteX1-91" fmla="*/ 0 w 3571875"/>
              <a:gd name="connsiteY1-92" fmla="*/ 0 h 4210050"/>
              <a:gd name="connsiteX2-93" fmla="*/ 2038350 w 3571875"/>
              <a:gd name="connsiteY2-94" fmla="*/ 2405063 h 4210050"/>
              <a:gd name="connsiteX3-95" fmla="*/ 3571875 w 3571875"/>
              <a:gd name="connsiteY3-96" fmla="*/ 4210050 h 4210050"/>
              <a:gd name="connsiteX4-97" fmla="*/ 0 w 3571875"/>
              <a:gd name="connsiteY4-98" fmla="*/ 4210050 h 4210050"/>
              <a:gd name="connsiteX0-99" fmla="*/ 0 w 3571875"/>
              <a:gd name="connsiteY0-100" fmla="*/ 2433637 h 2433637"/>
              <a:gd name="connsiteX1-101" fmla="*/ 257175 w 3571875"/>
              <a:gd name="connsiteY1-102" fmla="*/ 0 h 2433637"/>
              <a:gd name="connsiteX2-103" fmla="*/ 2038350 w 3571875"/>
              <a:gd name="connsiteY2-104" fmla="*/ 628650 h 2433637"/>
              <a:gd name="connsiteX3-105" fmla="*/ 3571875 w 3571875"/>
              <a:gd name="connsiteY3-106" fmla="*/ 2433637 h 2433637"/>
              <a:gd name="connsiteX4-107" fmla="*/ 0 w 3571875"/>
              <a:gd name="connsiteY4-108" fmla="*/ 2433637 h 2433637"/>
              <a:gd name="connsiteX0-109" fmla="*/ 2382 w 3574257"/>
              <a:gd name="connsiteY0-110" fmla="*/ 1807368 h 1807368"/>
              <a:gd name="connsiteX1-111" fmla="*/ 0 w 3574257"/>
              <a:gd name="connsiteY1-112" fmla="*/ 0 h 1807368"/>
              <a:gd name="connsiteX2-113" fmla="*/ 2040732 w 3574257"/>
              <a:gd name="connsiteY2-114" fmla="*/ 2381 h 1807368"/>
              <a:gd name="connsiteX3-115" fmla="*/ 3574257 w 3574257"/>
              <a:gd name="connsiteY3-116" fmla="*/ 1807368 h 1807368"/>
              <a:gd name="connsiteX4-117" fmla="*/ 2382 w 3574257"/>
              <a:gd name="connsiteY4-118" fmla="*/ 1807368 h 1807368"/>
              <a:gd name="connsiteX0-119" fmla="*/ 2382 w 3574257"/>
              <a:gd name="connsiteY0-120" fmla="*/ 1807368 h 1807368"/>
              <a:gd name="connsiteX1-121" fmla="*/ 0 w 3574257"/>
              <a:gd name="connsiteY1-122" fmla="*/ 0 h 1807368"/>
              <a:gd name="connsiteX2-123" fmla="*/ 1924051 w 3574257"/>
              <a:gd name="connsiteY2-124" fmla="*/ 307181 h 1807368"/>
              <a:gd name="connsiteX3-125" fmla="*/ 3574257 w 3574257"/>
              <a:gd name="connsiteY3-126" fmla="*/ 1807368 h 1807368"/>
              <a:gd name="connsiteX4-127" fmla="*/ 2382 w 3574257"/>
              <a:gd name="connsiteY4-128" fmla="*/ 1807368 h 1807368"/>
              <a:gd name="connsiteX0-129" fmla="*/ 2382 w 3574257"/>
              <a:gd name="connsiteY0-130" fmla="*/ 1809749 h 1809749"/>
              <a:gd name="connsiteX1-131" fmla="*/ 0 w 3574257"/>
              <a:gd name="connsiteY1-132" fmla="*/ 2381 h 1809749"/>
              <a:gd name="connsiteX2-133" fmla="*/ 2038351 w 3574257"/>
              <a:gd name="connsiteY2-134" fmla="*/ 0 h 1809749"/>
              <a:gd name="connsiteX3-135" fmla="*/ 3574257 w 3574257"/>
              <a:gd name="connsiteY3-136" fmla="*/ 1809749 h 1809749"/>
              <a:gd name="connsiteX4-137" fmla="*/ 2382 w 3574257"/>
              <a:gd name="connsiteY4-138" fmla="*/ 1809749 h 1809749"/>
              <a:gd name="connsiteX0-139" fmla="*/ 2382 w 3574257"/>
              <a:gd name="connsiteY0-140" fmla="*/ 1807368 h 1807368"/>
              <a:gd name="connsiteX1-141" fmla="*/ 0 w 3574257"/>
              <a:gd name="connsiteY1-142" fmla="*/ 0 h 1807368"/>
              <a:gd name="connsiteX2-143" fmla="*/ 1640682 w 3574257"/>
              <a:gd name="connsiteY2-144" fmla="*/ 450057 h 1807368"/>
              <a:gd name="connsiteX3-145" fmla="*/ 3574257 w 3574257"/>
              <a:gd name="connsiteY3-146" fmla="*/ 1807368 h 1807368"/>
              <a:gd name="connsiteX4-147" fmla="*/ 2382 w 3574257"/>
              <a:gd name="connsiteY4-148" fmla="*/ 1807368 h 1807368"/>
              <a:gd name="connsiteX0-149" fmla="*/ 2382 w 3574257"/>
              <a:gd name="connsiteY0-150" fmla="*/ 1809749 h 1809749"/>
              <a:gd name="connsiteX1-151" fmla="*/ 0 w 3574257"/>
              <a:gd name="connsiteY1-152" fmla="*/ 2381 h 1809749"/>
              <a:gd name="connsiteX2-153" fmla="*/ 2038351 w 3574257"/>
              <a:gd name="connsiteY2-154" fmla="*/ 0 h 1809749"/>
              <a:gd name="connsiteX3-155" fmla="*/ 3574257 w 3574257"/>
              <a:gd name="connsiteY3-156" fmla="*/ 1809749 h 1809749"/>
              <a:gd name="connsiteX4-157" fmla="*/ 2382 w 3574257"/>
              <a:gd name="connsiteY4-158" fmla="*/ 1809749 h 1809749"/>
              <a:gd name="connsiteX0-159" fmla="*/ 2382 w 3574257"/>
              <a:gd name="connsiteY0-160" fmla="*/ 1807368 h 1807368"/>
              <a:gd name="connsiteX1-161" fmla="*/ 0 w 3574257"/>
              <a:gd name="connsiteY1-162" fmla="*/ 0 h 1807368"/>
              <a:gd name="connsiteX2-163" fmla="*/ 1657351 w 3574257"/>
              <a:gd name="connsiteY2-164" fmla="*/ 230982 h 1807368"/>
              <a:gd name="connsiteX3-165" fmla="*/ 3574257 w 3574257"/>
              <a:gd name="connsiteY3-166" fmla="*/ 1807368 h 1807368"/>
              <a:gd name="connsiteX4-167" fmla="*/ 2382 w 3574257"/>
              <a:gd name="connsiteY4-168" fmla="*/ 1807368 h 1807368"/>
              <a:gd name="connsiteX0-169" fmla="*/ 2382 w 3574257"/>
              <a:gd name="connsiteY0-170" fmla="*/ 1807368 h 1807368"/>
              <a:gd name="connsiteX1-171" fmla="*/ 0 w 3574257"/>
              <a:gd name="connsiteY1-172" fmla="*/ 0 h 1807368"/>
              <a:gd name="connsiteX2-173" fmla="*/ 2040732 w 3574257"/>
              <a:gd name="connsiteY2-174" fmla="*/ 2382 h 1807368"/>
              <a:gd name="connsiteX3-175" fmla="*/ 3574257 w 3574257"/>
              <a:gd name="connsiteY3-176" fmla="*/ 1807368 h 1807368"/>
              <a:gd name="connsiteX4-177" fmla="*/ 2382 w 3574257"/>
              <a:gd name="connsiteY4-178" fmla="*/ 1807368 h 1807368"/>
              <a:gd name="connsiteX0-179" fmla="*/ 2382 w 3574257"/>
              <a:gd name="connsiteY0-180" fmla="*/ 1807368 h 1807368"/>
              <a:gd name="connsiteX1-181" fmla="*/ 0 w 3574257"/>
              <a:gd name="connsiteY1-182" fmla="*/ 0 h 1807368"/>
              <a:gd name="connsiteX2-183" fmla="*/ 1774032 w 3574257"/>
              <a:gd name="connsiteY2-184" fmla="*/ 161925 h 1807368"/>
              <a:gd name="connsiteX3-185" fmla="*/ 3574257 w 3574257"/>
              <a:gd name="connsiteY3-186" fmla="*/ 1807368 h 1807368"/>
              <a:gd name="connsiteX4-187" fmla="*/ 2382 w 3574257"/>
              <a:gd name="connsiteY4-188" fmla="*/ 1807368 h 1807368"/>
              <a:gd name="connsiteX0-189" fmla="*/ 2382 w 3574257"/>
              <a:gd name="connsiteY0-190" fmla="*/ 1807368 h 1807368"/>
              <a:gd name="connsiteX1-191" fmla="*/ 0 w 3574257"/>
              <a:gd name="connsiteY1-192" fmla="*/ 0 h 1807368"/>
              <a:gd name="connsiteX2-193" fmla="*/ 1969294 w 3574257"/>
              <a:gd name="connsiteY2-194" fmla="*/ 21432 h 1807368"/>
              <a:gd name="connsiteX3-195" fmla="*/ 3574257 w 3574257"/>
              <a:gd name="connsiteY3-196" fmla="*/ 1807368 h 1807368"/>
              <a:gd name="connsiteX4-197" fmla="*/ 2382 w 3574257"/>
              <a:gd name="connsiteY4-198" fmla="*/ 1807368 h 1807368"/>
              <a:gd name="connsiteX0-199" fmla="*/ 2382 w 3574257"/>
              <a:gd name="connsiteY0-200" fmla="*/ 1807368 h 1807368"/>
              <a:gd name="connsiteX1-201" fmla="*/ 0 w 3574257"/>
              <a:gd name="connsiteY1-202" fmla="*/ 0 h 1807368"/>
              <a:gd name="connsiteX2-203" fmla="*/ 1819275 w 3574257"/>
              <a:gd name="connsiteY2-204" fmla="*/ 200026 h 1807368"/>
              <a:gd name="connsiteX3-205" fmla="*/ 3574257 w 3574257"/>
              <a:gd name="connsiteY3-206" fmla="*/ 1807368 h 1807368"/>
              <a:gd name="connsiteX4-207" fmla="*/ 2382 w 3574257"/>
              <a:gd name="connsiteY4-208" fmla="*/ 1807368 h 1807368"/>
              <a:gd name="connsiteX0-209" fmla="*/ 2382 w 3574257"/>
              <a:gd name="connsiteY0-210" fmla="*/ 1807368 h 1807368"/>
              <a:gd name="connsiteX1-211" fmla="*/ 0 w 3574257"/>
              <a:gd name="connsiteY1-212" fmla="*/ 0 h 1807368"/>
              <a:gd name="connsiteX2-213" fmla="*/ 2045494 w 3574257"/>
              <a:gd name="connsiteY2-214" fmla="*/ 1 h 1807368"/>
              <a:gd name="connsiteX3-215" fmla="*/ 3574257 w 3574257"/>
              <a:gd name="connsiteY3-216" fmla="*/ 1807368 h 1807368"/>
              <a:gd name="connsiteX4-217" fmla="*/ 2382 w 3574257"/>
              <a:gd name="connsiteY4-218" fmla="*/ 1807368 h 180736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-1" fmla="*/ 0 w 3112294"/>
              <a:gd name="connsiteY0-2" fmla="*/ 2019301 h 2083594"/>
              <a:gd name="connsiteX1-3" fmla="*/ 2793206 w 3112294"/>
              <a:gd name="connsiteY1-4" fmla="*/ 0 h 2083594"/>
              <a:gd name="connsiteX2-5" fmla="*/ 3112294 w 3112294"/>
              <a:gd name="connsiteY2-6" fmla="*/ 80963 h 2083594"/>
              <a:gd name="connsiteX3-7" fmla="*/ 3112294 w 3112294"/>
              <a:gd name="connsiteY3-8" fmla="*/ 2083594 h 2083594"/>
              <a:gd name="connsiteX4-9" fmla="*/ 0 w 3112294"/>
              <a:gd name="connsiteY4-10" fmla="*/ 2019301 h 2083594"/>
              <a:gd name="connsiteX0-11" fmla="*/ 0 w 3345656"/>
              <a:gd name="connsiteY0-12" fmla="*/ 2097882 h 2097882"/>
              <a:gd name="connsiteX1-13" fmla="*/ 3026568 w 3345656"/>
              <a:gd name="connsiteY1-14" fmla="*/ 0 h 2097882"/>
              <a:gd name="connsiteX2-15" fmla="*/ 3345656 w 3345656"/>
              <a:gd name="connsiteY2-16" fmla="*/ 80963 h 2097882"/>
              <a:gd name="connsiteX3-17" fmla="*/ 3345656 w 3345656"/>
              <a:gd name="connsiteY3-18" fmla="*/ 2083594 h 2097882"/>
              <a:gd name="connsiteX4-19" fmla="*/ 0 w 3345656"/>
              <a:gd name="connsiteY4-20" fmla="*/ 2097882 h 2097882"/>
              <a:gd name="connsiteX0-21" fmla="*/ 0 w 2800350"/>
              <a:gd name="connsiteY0-22" fmla="*/ 1935957 h 2083594"/>
              <a:gd name="connsiteX1-23" fmla="*/ 2481262 w 2800350"/>
              <a:gd name="connsiteY1-24" fmla="*/ 0 h 2083594"/>
              <a:gd name="connsiteX2-25" fmla="*/ 2800350 w 2800350"/>
              <a:gd name="connsiteY2-26" fmla="*/ 80963 h 2083594"/>
              <a:gd name="connsiteX3-27" fmla="*/ 2800350 w 2800350"/>
              <a:gd name="connsiteY3-28" fmla="*/ 2083594 h 2083594"/>
              <a:gd name="connsiteX4-29" fmla="*/ 0 w 2800350"/>
              <a:gd name="connsiteY4-30" fmla="*/ 1935957 h 2083594"/>
              <a:gd name="connsiteX0-31" fmla="*/ 0 w 3352800"/>
              <a:gd name="connsiteY0-32" fmla="*/ 2083594 h 2083594"/>
              <a:gd name="connsiteX1-33" fmla="*/ 3033712 w 3352800"/>
              <a:gd name="connsiteY1-34" fmla="*/ 0 h 2083594"/>
              <a:gd name="connsiteX2-35" fmla="*/ 3352800 w 3352800"/>
              <a:gd name="connsiteY2-36" fmla="*/ 80963 h 2083594"/>
              <a:gd name="connsiteX3-37" fmla="*/ 3352800 w 3352800"/>
              <a:gd name="connsiteY3-38" fmla="*/ 2083594 h 2083594"/>
              <a:gd name="connsiteX4-39" fmla="*/ 0 w 3352800"/>
              <a:gd name="connsiteY4-40" fmla="*/ 2083594 h 2083594"/>
              <a:gd name="connsiteX0-41" fmla="*/ 0 w 3352800"/>
              <a:gd name="connsiteY0-42" fmla="*/ 2002631 h 2002631"/>
              <a:gd name="connsiteX1-43" fmla="*/ 3033712 w 3352800"/>
              <a:gd name="connsiteY1-44" fmla="*/ 157162 h 2002631"/>
              <a:gd name="connsiteX2-45" fmla="*/ 3352800 w 3352800"/>
              <a:gd name="connsiteY2-46" fmla="*/ 0 h 2002631"/>
              <a:gd name="connsiteX3-47" fmla="*/ 3352800 w 3352800"/>
              <a:gd name="connsiteY3-48" fmla="*/ 2002631 h 2002631"/>
              <a:gd name="connsiteX4-49" fmla="*/ 0 w 3352800"/>
              <a:gd name="connsiteY4-50" fmla="*/ 2002631 h 2002631"/>
              <a:gd name="connsiteX0-51" fmla="*/ 0 w 3352800"/>
              <a:gd name="connsiteY0-52" fmla="*/ 2002631 h 2002631"/>
              <a:gd name="connsiteX1-53" fmla="*/ 2988469 w 3352800"/>
              <a:gd name="connsiteY1-54" fmla="*/ 59530 h 2002631"/>
              <a:gd name="connsiteX2-55" fmla="*/ 3352800 w 3352800"/>
              <a:gd name="connsiteY2-56" fmla="*/ 0 h 2002631"/>
              <a:gd name="connsiteX3-57" fmla="*/ 3352800 w 3352800"/>
              <a:gd name="connsiteY3-58" fmla="*/ 2002631 h 2002631"/>
              <a:gd name="connsiteX4-59" fmla="*/ 0 w 3352800"/>
              <a:gd name="connsiteY4-60" fmla="*/ 2002631 h 2002631"/>
              <a:gd name="connsiteX0-61" fmla="*/ 0 w 3352800"/>
              <a:gd name="connsiteY0-62" fmla="*/ 2002631 h 2002631"/>
              <a:gd name="connsiteX1-63" fmla="*/ 2833966 w 3352800"/>
              <a:gd name="connsiteY1-64" fmla="*/ 425 h 2002631"/>
              <a:gd name="connsiteX2-65" fmla="*/ 3352800 w 3352800"/>
              <a:gd name="connsiteY2-66" fmla="*/ 0 h 2002631"/>
              <a:gd name="connsiteX3-67" fmla="*/ 3352800 w 3352800"/>
              <a:gd name="connsiteY3-68" fmla="*/ 2002631 h 2002631"/>
              <a:gd name="connsiteX4-69" fmla="*/ 0 w 3352800"/>
              <a:gd name="connsiteY4-70" fmla="*/ 2002631 h 2002631"/>
              <a:gd name="connsiteX0-71" fmla="*/ 0 w 3352800"/>
              <a:gd name="connsiteY0-72" fmla="*/ 2002631 h 2002631"/>
              <a:gd name="connsiteX1-73" fmla="*/ 2845314 w 3352800"/>
              <a:gd name="connsiteY1-74" fmla="*/ 12246 h 2002631"/>
              <a:gd name="connsiteX2-75" fmla="*/ 3352800 w 3352800"/>
              <a:gd name="connsiteY2-76" fmla="*/ 0 h 2002631"/>
              <a:gd name="connsiteX3-77" fmla="*/ 3352800 w 3352800"/>
              <a:gd name="connsiteY3-78" fmla="*/ 2002631 h 2002631"/>
              <a:gd name="connsiteX4-79" fmla="*/ 0 w 3352800"/>
              <a:gd name="connsiteY4-80" fmla="*/ 2002631 h 2002631"/>
              <a:gd name="connsiteX0-81" fmla="*/ 0 w 3352800"/>
              <a:gd name="connsiteY0-82" fmla="*/ 2002631 h 2002631"/>
              <a:gd name="connsiteX1-83" fmla="*/ 2834839 w 3352800"/>
              <a:gd name="connsiteY1-84" fmla="*/ 425 h 2002631"/>
              <a:gd name="connsiteX2-85" fmla="*/ 3352800 w 3352800"/>
              <a:gd name="connsiteY2-86" fmla="*/ 0 h 2002631"/>
              <a:gd name="connsiteX3-87" fmla="*/ 3352800 w 3352800"/>
              <a:gd name="connsiteY3-88" fmla="*/ 2002631 h 2002631"/>
              <a:gd name="connsiteX4-89" fmla="*/ 0 w 3352800"/>
              <a:gd name="connsiteY4-90" fmla="*/ 2002631 h 2002631"/>
              <a:gd name="connsiteX0-91" fmla="*/ 0 w 3352800"/>
              <a:gd name="connsiteY0-92" fmla="*/ 2002631 h 2002631"/>
              <a:gd name="connsiteX1-93" fmla="*/ 2875865 w 3352800"/>
              <a:gd name="connsiteY1-94" fmla="*/ 81782 h 2002631"/>
              <a:gd name="connsiteX2-95" fmla="*/ 3352800 w 3352800"/>
              <a:gd name="connsiteY2-96" fmla="*/ 0 h 2002631"/>
              <a:gd name="connsiteX3-97" fmla="*/ 3352800 w 3352800"/>
              <a:gd name="connsiteY3-98" fmla="*/ 2002631 h 2002631"/>
              <a:gd name="connsiteX4-99" fmla="*/ 0 w 3352800"/>
              <a:gd name="connsiteY4-100" fmla="*/ 2002631 h 2002631"/>
              <a:gd name="connsiteX0-101" fmla="*/ 0 w 3352800"/>
              <a:gd name="connsiteY0-102" fmla="*/ 2002901 h 2002901"/>
              <a:gd name="connsiteX1-103" fmla="*/ 2836585 w 3352800"/>
              <a:gd name="connsiteY1-104" fmla="*/ 0 h 2002901"/>
              <a:gd name="connsiteX2-105" fmla="*/ 3352800 w 3352800"/>
              <a:gd name="connsiteY2-106" fmla="*/ 270 h 2002901"/>
              <a:gd name="connsiteX3-107" fmla="*/ 3352800 w 3352800"/>
              <a:gd name="connsiteY3-108" fmla="*/ 2002901 h 2002901"/>
              <a:gd name="connsiteX4-109" fmla="*/ 0 w 3352800"/>
              <a:gd name="connsiteY4-110" fmla="*/ 2002901 h 2002901"/>
              <a:gd name="connsiteX0-111" fmla="*/ 0 w 3352800"/>
              <a:gd name="connsiteY0-112" fmla="*/ 2002631 h 2002631"/>
              <a:gd name="connsiteX1-113" fmla="*/ 754045 w 3352800"/>
              <a:gd name="connsiteY1-114" fmla="*/ 1468326 h 2002631"/>
              <a:gd name="connsiteX2-115" fmla="*/ 3352800 w 3352800"/>
              <a:gd name="connsiteY2-116" fmla="*/ 0 h 2002631"/>
              <a:gd name="connsiteX3-117" fmla="*/ 3352800 w 3352800"/>
              <a:gd name="connsiteY3-118" fmla="*/ 2002631 h 2002631"/>
              <a:gd name="connsiteX4-119" fmla="*/ 0 w 3352800"/>
              <a:gd name="connsiteY4-120" fmla="*/ 2002631 h 2002631"/>
              <a:gd name="connsiteX0-121" fmla="*/ 0 w 3352800"/>
              <a:gd name="connsiteY0-122" fmla="*/ 534305 h 534305"/>
              <a:gd name="connsiteX1-123" fmla="*/ 754045 w 3352800"/>
              <a:gd name="connsiteY1-124" fmla="*/ 0 h 534305"/>
              <a:gd name="connsiteX2-125" fmla="*/ 3352800 w 3352800"/>
              <a:gd name="connsiteY2-126" fmla="*/ 7687 h 534305"/>
              <a:gd name="connsiteX3-127" fmla="*/ 3352800 w 3352800"/>
              <a:gd name="connsiteY3-128" fmla="*/ 534305 h 534305"/>
              <a:gd name="connsiteX4-129" fmla="*/ 0 w 3352800"/>
              <a:gd name="connsiteY4-130" fmla="*/ 534305 h 534305"/>
              <a:gd name="connsiteX0-131" fmla="*/ 0 w 3352800"/>
              <a:gd name="connsiteY0-132" fmla="*/ 534305 h 534305"/>
              <a:gd name="connsiteX1-133" fmla="*/ 754045 w 3352800"/>
              <a:gd name="connsiteY1-134" fmla="*/ 0 h 534305"/>
              <a:gd name="connsiteX2-135" fmla="*/ 3352800 w 3352800"/>
              <a:gd name="connsiteY2-136" fmla="*/ 7687 h 534305"/>
              <a:gd name="connsiteX3-137" fmla="*/ 3352800 w 3352800"/>
              <a:gd name="connsiteY3-138" fmla="*/ 534305 h 534305"/>
              <a:gd name="connsiteX4-139" fmla="*/ 0 w 3352800"/>
              <a:gd name="connsiteY4-140" fmla="*/ 534305 h 534305"/>
              <a:gd name="connsiteX0-141" fmla="*/ 0 w 3352800"/>
              <a:gd name="connsiteY0-142" fmla="*/ 526618 h 526618"/>
              <a:gd name="connsiteX1-143" fmla="*/ 980611 w 3352800"/>
              <a:gd name="connsiteY1-144" fmla="*/ 93681 h 526618"/>
              <a:gd name="connsiteX2-145" fmla="*/ 3352800 w 3352800"/>
              <a:gd name="connsiteY2-146" fmla="*/ 0 h 526618"/>
              <a:gd name="connsiteX3-147" fmla="*/ 3352800 w 3352800"/>
              <a:gd name="connsiteY3-148" fmla="*/ 526618 h 526618"/>
              <a:gd name="connsiteX4-149" fmla="*/ 0 w 3352800"/>
              <a:gd name="connsiteY4-150" fmla="*/ 526618 h 526618"/>
              <a:gd name="connsiteX0-151" fmla="*/ 0 w 3352800"/>
              <a:gd name="connsiteY0-152" fmla="*/ 526888 h 526888"/>
              <a:gd name="connsiteX1-153" fmla="*/ 744735 w 3352800"/>
              <a:gd name="connsiteY1-154" fmla="*/ 0 h 526888"/>
              <a:gd name="connsiteX2-155" fmla="*/ 3352800 w 3352800"/>
              <a:gd name="connsiteY2-156" fmla="*/ 270 h 526888"/>
              <a:gd name="connsiteX3-157" fmla="*/ 3352800 w 3352800"/>
              <a:gd name="connsiteY3-158" fmla="*/ 526888 h 526888"/>
              <a:gd name="connsiteX4-159" fmla="*/ 0 w 3352800"/>
              <a:gd name="connsiteY4-160" fmla="*/ 526888 h 526888"/>
              <a:gd name="connsiteX0-161" fmla="*/ 0 w 3352800"/>
              <a:gd name="connsiteY0-162" fmla="*/ 526618 h 526618"/>
              <a:gd name="connsiteX1-163" fmla="*/ 811948 w 3352800"/>
              <a:gd name="connsiteY1-164" fmla="*/ 60921 h 526618"/>
              <a:gd name="connsiteX2-165" fmla="*/ 3352800 w 3352800"/>
              <a:gd name="connsiteY2-166" fmla="*/ 0 h 526618"/>
              <a:gd name="connsiteX3-167" fmla="*/ 3352800 w 3352800"/>
              <a:gd name="connsiteY3-168" fmla="*/ 526618 h 526618"/>
              <a:gd name="connsiteX4-169" fmla="*/ 0 w 3352800"/>
              <a:gd name="connsiteY4-170" fmla="*/ 526618 h 526618"/>
              <a:gd name="connsiteX0-171" fmla="*/ 0 w 3352800"/>
              <a:gd name="connsiteY0-172" fmla="*/ 527584 h 527584"/>
              <a:gd name="connsiteX1-173" fmla="*/ 751718 w 3352800"/>
              <a:gd name="connsiteY1-174" fmla="*/ 0 h 527584"/>
              <a:gd name="connsiteX2-175" fmla="*/ 3352800 w 3352800"/>
              <a:gd name="connsiteY2-176" fmla="*/ 966 h 527584"/>
              <a:gd name="connsiteX3-177" fmla="*/ 3352800 w 3352800"/>
              <a:gd name="connsiteY3-178" fmla="*/ 527584 h 527584"/>
              <a:gd name="connsiteX4-179" fmla="*/ 0 w 3352800"/>
              <a:gd name="connsiteY4-180" fmla="*/ 527584 h 527584"/>
              <a:gd name="connsiteX0-181" fmla="*/ 0 w 3352800"/>
              <a:gd name="connsiteY0-182" fmla="*/ 527584 h 527584"/>
              <a:gd name="connsiteX1-183" fmla="*/ 751718 w 3352800"/>
              <a:gd name="connsiteY1-184" fmla="*/ 0 h 527584"/>
              <a:gd name="connsiteX2-185" fmla="*/ 3241069 w 3352800"/>
              <a:gd name="connsiteY2-186" fmla="*/ 94144 h 527584"/>
              <a:gd name="connsiteX3-187" fmla="*/ 3352800 w 3352800"/>
              <a:gd name="connsiteY3-188" fmla="*/ 527584 h 527584"/>
              <a:gd name="connsiteX4-189" fmla="*/ 0 w 3352800"/>
              <a:gd name="connsiteY4-190" fmla="*/ 527584 h 527584"/>
              <a:gd name="connsiteX0-191" fmla="*/ 0 w 3352800"/>
              <a:gd name="connsiteY0-192" fmla="*/ 527584 h 527584"/>
              <a:gd name="connsiteX1-193" fmla="*/ 751718 w 3352800"/>
              <a:gd name="connsiteY1-194" fmla="*/ 0 h 527584"/>
              <a:gd name="connsiteX2-195" fmla="*/ 3352800 w 3352800"/>
              <a:gd name="connsiteY2-196" fmla="*/ 271 h 527584"/>
              <a:gd name="connsiteX3-197" fmla="*/ 3352800 w 3352800"/>
              <a:gd name="connsiteY3-198" fmla="*/ 527584 h 527584"/>
              <a:gd name="connsiteX4-199" fmla="*/ 0 w 3352800"/>
              <a:gd name="connsiteY4-200" fmla="*/ 527584 h 527584"/>
              <a:gd name="connsiteX0-201" fmla="*/ 0 w 3352800"/>
              <a:gd name="connsiteY0-202" fmla="*/ 527313 h 527313"/>
              <a:gd name="connsiteX1-203" fmla="*/ 900984 w 3352800"/>
              <a:gd name="connsiteY1-204" fmla="*/ 97774 h 527313"/>
              <a:gd name="connsiteX2-205" fmla="*/ 3352800 w 3352800"/>
              <a:gd name="connsiteY2-206" fmla="*/ 0 h 527313"/>
              <a:gd name="connsiteX3-207" fmla="*/ 3352800 w 3352800"/>
              <a:gd name="connsiteY3-208" fmla="*/ 527313 h 527313"/>
              <a:gd name="connsiteX4-209" fmla="*/ 0 w 3352800"/>
              <a:gd name="connsiteY4-210" fmla="*/ 527313 h 527313"/>
              <a:gd name="connsiteX0-211" fmla="*/ 0 w 3352800"/>
              <a:gd name="connsiteY0-212" fmla="*/ 527584 h 527584"/>
              <a:gd name="connsiteX1-213" fmla="*/ 748227 w 3352800"/>
              <a:gd name="connsiteY1-214" fmla="*/ 0 h 527584"/>
              <a:gd name="connsiteX2-215" fmla="*/ 3352800 w 3352800"/>
              <a:gd name="connsiteY2-216" fmla="*/ 271 h 527584"/>
              <a:gd name="connsiteX3-217" fmla="*/ 3352800 w 3352800"/>
              <a:gd name="connsiteY3-218" fmla="*/ 527584 h 527584"/>
              <a:gd name="connsiteX4-219" fmla="*/ 0 w 3352800"/>
              <a:gd name="connsiteY4-220" fmla="*/ 527584 h 5275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F87F2F3A-1ECB-43AA-ABC6-1E8D9E480A23}" type="datetime1">
              <a:rPr lang="uk-UA" smtClean="0"/>
              <a:t>18.03.2018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923EAECA-2D0C-47C1-ACBC-D93EBBE65EDD}" type="slidenum">
              <a:rPr lang="uk-UA" smtClean="0"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anose="020B0604020202020204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990" indent="-173990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590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1190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790" indent="-173990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990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185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785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1970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4000" dirty="0" smtClean="0">
                <a:solidFill>
                  <a:srgbClr val="FD5C03"/>
                </a:solidFill>
              </a:rPr>
              <a:t>Наш первый проект</a:t>
            </a:r>
            <a:endParaRPr lang="uk-UA" sz="4000" dirty="0">
              <a:solidFill>
                <a:srgbClr val="FD5C03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 rot="19140000">
            <a:off x="1429395" y="3348718"/>
            <a:ext cx="4193467" cy="329259"/>
          </a:xfrm>
        </p:spPr>
        <p:txBody>
          <a:bodyPr>
            <a:normAutofit fontScale="77500" lnSpcReduction="20000"/>
          </a:bodyPr>
          <a:lstStyle/>
          <a:p>
            <a:r>
              <a:rPr lang="ru-RU" b="1" dirty="0" smtClean="0">
                <a:solidFill>
                  <a:schemeClr val="bg2">
                    <a:lumMod val="25000"/>
                  </a:schemeClr>
                </a:solidFill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 </a:t>
            </a:r>
            <a:r>
              <a:rPr lang="ru-RU" b="1" dirty="0">
                <a:solidFill>
                  <a:schemeClr val="bg2">
                    <a:lumMod val="25000"/>
                  </a:schemeClr>
                </a:solidFill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Татьяна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 </a:t>
            </a:r>
            <a:r>
              <a:rPr lang="ru-RU" b="1" dirty="0" smtClean="0">
                <a:solidFill>
                  <a:schemeClr val="bg2">
                    <a:lumMod val="25000"/>
                  </a:schemeClr>
                </a:solidFill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Шведова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,</a:t>
            </a:r>
            <a:r>
              <a:rPr lang="ru-RU" b="1" dirty="0">
                <a:solidFill>
                  <a:schemeClr val="bg2">
                    <a:lumMod val="25000"/>
                  </a:schemeClr>
                </a:solidFill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 Лидия матрос</a:t>
            </a:r>
            <a:endParaRPr lang="uk-UA" b="1" dirty="0">
              <a:solidFill>
                <a:schemeClr val="bg2">
                  <a:lumMod val="25000"/>
                </a:schemeClr>
              </a:solidFill>
              <a:latin typeface="DejaVu Sans Mono" pitchFamily="49" charset="0"/>
              <a:ea typeface="DejaVu Sans Mono" pitchFamily="49" charset="0"/>
              <a:cs typeface="DejaVu Sans Mono" pitchFamily="49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009" y="2132856"/>
            <a:ext cx="4798077" cy="4366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 descr="L:\home\tu.cn.ua4\www\views\univer\images\Logo_vector.svg (tu.cn.ua3, ishop.ua, tu.cn.ua4) - Sublime Text (UNREGISTERED)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02" r="84266" b="34222"/>
          <a:stretch>
            <a:fillRect/>
          </a:stretch>
        </p:blipFill>
        <p:spPr>
          <a:xfrm>
            <a:off x="323528" y="260648"/>
            <a:ext cx="3240359" cy="4680520"/>
          </a:xfrm>
        </p:spPr>
      </p:pic>
      <p:sp>
        <p:nvSpPr>
          <p:cNvPr id="6" name="Объект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b="0" dirty="0" smtClean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en-US" sz="2400" b="0" dirty="0">
                <a:solidFill>
                  <a:schemeClr val="bg2">
                    <a:lumMod val="25000"/>
                  </a:schemeClr>
                </a:solidFill>
              </a:rPr>
              <a:t>MVC, «</a:t>
            </a:r>
            <a:r>
              <a:rPr lang="uk-UA" sz="2400" b="0" dirty="0">
                <a:solidFill>
                  <a:schemeClr val="bg2">
                    <a:lumMod val="25000"/>
                  </a:schemeClr>
                </a:solidFill>
              </a:rPr>
              <a:t>модель-представление-поведение», «модель-представление-контроллер</a:t>
            </a:r>
            <a:r>
              <a:rPr lang="uk-UA" sz="2400" b="0" dirty="0" smtClean="0">
                <a:solidFill>
                  <a:schemeClr val="bg2">
                    <a:lumMod val="25000"/>
                  </a:schemeClr>
                </a:solidFill>
              </a:rPr>
              <a:t>»</a:t>
            </a:r>
            <a:r>
              <a:rPr lang="en-US" sz="2400" b="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  <a:r>
              <a:rPr lang="uk-UA" sz="2400" b="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endParaRPr lang="uk-UA" sz="2400" b="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D5C03"/>
                </a:solidFill>
              </a:rPr>
              <a:t>                                   Model-View-Controller </a:t>
            </a:r>
            <a:endParaRPr lang="uk-UA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306248"/>
            <a:ext cx="1656184" cy="1507128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10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975008"/>
          </a:xfrm>
        </p:spPr>
        <p:txBody>
          <a:bodyPr/>
          <a:lstStyle/>
          <a:p>
            <a:r>
              <a:rPr lang="en-US" sz="3600" cap="none" dirty="0" smtClean="0">
                <a:solidFill>
                  <a:srgbClr val="FD5C03"/>
                </a:solidFill>
              </a:rPr>
              <a:t>      </a:t>
            </a:r>
            <a:r>
              <a:rPr lang="ru-RU" sz="3600" cap="none" dirty="0" smtClean="0">
                <a:solidFill>
                  <a:srgbClr val="FD5C03"/>
                </a:solidFill>
              </a:rPr>
              <a:t>И</a:t>
            </a:r>
            <a:r>
              <a:rPr lang="uk-UA" sz="3600" cap="none" dirty="0" smtClean="0">
                <a:solidFill>
                  <a:srgbClr val="FD5C03"/>
                </a:solidFill>
              </a:rPr>
              <a:t>спользуемые технологи</a:t>
            </a:r>
            <a:r>
              <a:rPr lang="ru-RU" sz="3600" cap="none" dirty="0">
                <a:solidFill>
                  <a:srgbClr val="FD5C03"/>
                </a:solidFill>
              </a:rPr>
              <a:t>и</a:t>
            </a:r>
            <a:r>
              <a:rPr lang="uk-UA" sz="3600" dirty="0"/>
              <a:t/>
            </a:r>
            <a:br>
              <a:rPr lang="uk-UA" sz="3600" dirty="0"/>
            </a:br>
            <a:endParaRPr lang="uk-UA" sz="3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          </a:t>
            </a:r>
          </a:p>
          <a:p>
            <a:pPr marL="0" indent="0"/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/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0" indent="0"/>
            <a:endParaRPr lang="ru-RU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780928"/>
            <a:ext cx="5832648" cy="211531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306250"/>
            <a:ext cx="1656183" cy="1507126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11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cap="none" dirty="0" smtClean="0">
                <a:solidFill>
                  <a:srgbClr val="FD5C03"/>
                </a:solidFill>
              </a:rPr>
              <a:t>          Используемые технологии</a:t>
            </a:r>
            <a:endParaRPr lang="uk-UA" sz="3600" cap="none" dirty="0">
              <a:solidFill>
                <a:srgbClr val="FD5C03"/>
              </a:solidFill>
            </a:endParaRPr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3"/>
          </p:nvPr>
        </p:nvSpPr>
        <p:spPr>
          <a:xfrm>
            <a:off x="1779651" y="1348105"/>
            <a:ext cx="3200400" cy="548640"/>
          </a:xfrm>
        </p:spPr>
        <p:txBody>
          <a:bodyPr/>
          <a:lstStyle/>
          <a:p>
            <a:r>
              <a:rPr lang="en-US" dirty="0" smtClean="0"/>
              <a:t>               </a:t>
            </a:r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</a:rPr>
              <a:t>css</a:t>
            </a:r>
            <a:endParaRPr lang="uk-UA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2" name="Объект 11" descr="L:\home\tu.cn.ua4\www\views\univer\style\css\main.css (tu.cn.ua3, ishop.ua, tu.cn.ua4) - Sublime Text (UNREGISTERED)"/>
          <p:cNvPicPr>
            <a:picLocks noGrp="1" noChangeAspect="1"/>
          </p:cNvPicPr>
          <p:nvPr>
            <p:ph sz="quarter" idx="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01" t="26665" r="26399" b="12332"/>
          <a:stretch>
            <a:fillRect/>
          </a:stretch>
        </p:blipFill>
        <p:spPr>
          <a:xfrm>
            <a:off x="2971155" y="1896893"/>
            <a:ext cx="2919770" cy="2610009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306248"/>
            <a:ext cx="1656184" cy="1507128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12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903000"/>
          </a:xfrm>
        </p:spPr>
        <p:txBody>
          <a:bodyPr/>
          <a:lstStyle/>
          <a:p>
            <a:r>
              <a:rPr lang="ru-RU" sz="3600" cap="none" dirty="0" smtClean="0">
                <a:solidFill>
                  <a:srgbClr val="FD5C03"/>
                </a:solidFill>
              </a:rPr>
              <a:t>        </a:t>
            </a:r>
            <a:br>
              <a:rPr lang="ru-RU" sz="3600" cap="none" dirty="0" smtClean="0">
                <a:solidFill>
                  <a:srgbClr val="FD5C03"/>
                </a:solidFill>
              </a:rPr>
            </a:br>
            <a:r>
              <a:rPr lang="ru-RU" sz="3600" cap="none" dirty="0" smtClean="0">
                <a:solidFill>
                  <a:srgbClr val="FD5C03"/>
                </a:solidFill>
              </a:rPr>
              <a:t>      И</a:t>
            </a:r>
            <a:r>
              <a:rPr lang="uk-UA" sz="3600" cap="none" dirty="0">
                <a:solidFill>
                  <a:srgbClr val="FD5C03"/>
                </a:solidFill>
              </a:rPr>
              <a:t>спользуемые технологи</a:t>
            </a:r>
            <a:r>
              <a:rPr lang="ru-RU" sz="3600" cap="none" dirty="0">
                <a:solidFill>
                  <a:srgbClr val="FD5C03"/>
                </a:solidFill>
              </a:rPr>
              <a:t>и</a:t>
            </a:r>
            <a:r>
              <a:rPr lang="uk-UA" sz="2400" dirty="0"/>
              <a:t/>
            </a:r>
            <a:br>
              <a:rPr lang="uk-UA" sz="2400" dirty="0"/>
            </a:br>
            <a:endParaRPr lang="uk-UA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260648"/>
            <a:ext cx="4896544" cy="3478497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3218377"/>
            <a:ext cx="5472608" cy="117661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306248"/>
            <a:ext cx="1656184" cy="1507128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13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cap="none" dirty="0" smtClean="0">
                <a:solidFill>
                  <a:srgbClr val="FD5C03"/>
                </a:solidFill>
              </a:rPr>
              <a:t>И</a:t>
            </a:r>
            <a:r>
              <a:rPr lang="uk-UA" sz="3600" cap="none" dirty="0">
                <a:solidFill>
                  <a:srgbClr val="FD5C03"/>
                </a:solidFill>
              </a:rPr>
              <a:t>спользуемые технологи</a:t>
            </a:r>
            <a:r>
              <a:rPr lang="ru-RU" sz="3600" cap="none" dirty="0">
                <a:solidFill>
                  <a:srgbClr val="FD5C03"/>
                </a:solidFill>
              </a:rPr>
              <a:t>и</a:t>
            </a:r>
            <a:r>
              <a:rPr lang="uk-UA" sz="3600" dirty="0"/>
              <a:t/>
            </a:r>
            <a:br>
              <a:rPr lang="uk-UA" sz="3600" dirty="0"/>
            </a:br>
            <a:endParaRPr lang="uk-UA" sz="3600" dirty="0"/>
          </a:p>
        </p:txBody>
      </p:sp>
      <p:pic>
        <p:nvPicPr>
          <p:cNvPr id="4" name="Объект 3" descr="L:\home\tu.cn.ua4\www\views\univer\inc\head.php • (tu.cn.ua3, ishop.ua, tu.cn.ua4) - Sublime Text (UNREGISTERED)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" t="31849" b="52187"/>
          <a:stretch>
            <a:fillRect/>
          </a:stretch>
        </p:blipFill>
        <p:spPr>
          <a:xfrm>
            <a:off x="467544" y="836712"/>
            <a:ext cx="7704856" cy="1080120"/>
          </a:xfrm>
        </p:spPr>
      </p:pic>
      <p:pic>
        <p:nvPicPr>
          <p:cNvPr id="5" name="Рисунок 4" descr="L:\home\tu.cn.ua4\www\views\univer\js\workscripts.js (tu.cn.ua3, ishop.ua, tu.cn.ua4) - Sublime Text (UNREGISTERED)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" t="7945" r="12000" b="58816"/>
          <a:stretch>
            <a:fillRect/>
          </a:stretch>
        </p:blipFill>
        <p:spPr>
          <a:xfrm>
            <a:off x="467544" y="2132856"/>
            <a:ext cx="7704856" cy="1584176"/>
          </a:xfrm>
          <a:prstGeom prst="rect">
            <a:avLst/>
          </a:prstGeom>
        </p:spPr>
      </p:pic>
      <p:pic>
        <p:nvPicPr>
          <p:cNvPr id="6" name="Рисунок 5" descr="L:\home\tu.cn.ua4\www\views\univer\works.php (tu.cn.ua3, ishop.ua, tu.cn.ua4) - Sublime Text (UNREGISTERED)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6" t="58679" b="26444"/>
          <a:stretch>
            <a:fillRect/>
          </a:stretch>
        </p:blipFill>
        <p:spPr>
          <a:xfrm>
            <a:off x="467544" y="3909060"/>
            <a:ext cx="7776864" cy="82296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774" y="5301208"/>
            <a:ext cx="1661723" cy="1512168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14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1119024"/>
          </a:xfrm>
        </p:spPr>
        <p:txBody>
          <a:bodyPr/>
          <a:lstStyle/>
          <a:p>
            <a:r>
              <a:rPr lang="ru-RU" sz="3600" cap="none" dirty="0" smtClean="0">
                <a:solidFill>
                  <a:srgbClr val="FD5C03"/>
                </a:solidFill>
              </a:rPr>
              <a:t>      </a:t>
            </a:r>
            <a:br>
              <a:rPr lang="ru-RU" sz="3600" cap="none" dirty="0" smtClean="0">
                <a:solidFill>
                  <a:srgbClr val="FD5C03"/>
                </a:solidFill>
              </a:rPr>
            </a:br>
            <a:r>
              <a:rPr lang="ru-RU" sz="3600" cap="none" dirty="0">
                <a:solidFill>
                  <a:srgbClr val="FD5C03"/>
                </a:solidFill>
              </a:rPr>
              <a:t> </a:t>
            </a:r>
            <a:r>
              <a:rPr lang="ru-RU" sz="3600" cap="none" dirty="0" smtClean="0">
                <a:solidFill>
                  <a:srgbClr val="FD5C03"/>
                </a:solidFill>
              </a:rPr>
              <a:t>      И</a:t>
            </a:r>
            <a:r>
              <a:rPr lang="uk-UA" sz="3600" cap="none" dirty="0">
                <a:solidFill>
                  <a:srgbClr val="FD5C03"/>
                </a:solidFill>
              </a:rPr>
              <a:t>спользуемые технологи</a:t>
            </a:r>
            <a:r>
              <a:rPr lang="ru-RU" sz="3600" cap="none" dirty="0">
                <a:solidFill>
                  <a:srgbClr val="FD5C03"/>
                </a:solidFill>
              </a:rPr>
              <a:t>и</a:t>
            </a:r>
            <a:r>
              <a:rPr lang="uk-UA" sz="3600" dirty="0"/>
              <a:t/>
            </a:r>
            <a:br>
              <a:rPr lang="uk-UA" sz="3600" dirty="0"/>
            </a:br>
            <a:endParaRPr lang="uk-UA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756" y="1628800"/>
            <a:ext cx="5200578" cy="2808312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301208"/>
            <a:ext cx="1656184" cy="1507128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15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solidFill>
                  <a:srgbClr val="FD5C03"/>
                </a:solidFill>
              </a:rPr>
              <a:t>                 </a:t>
            </a:r>
            <a:r>
              <a:rPr lang="ru-RU" cap="none" dirty="0" smtClean="0">
                <a:solidFill>
                  <a:srgbClr val="FD5C03"/>
                </a:solidFill>
              </a:rPr>
              <a:t>Вставка </a:t>
            </a:r>
            <a:r>
              <a:rPr lang="en-US" cap="none" dirty="0" smtClean="0">
                <a:solidFill>
                  <a:srgbClr val="FD5C03"/>
                </a:solidFill>
              </a:rPr>
              <a:t> </a:t>
            </a:r>
            <a:r>
              <a:rPr lang="ru-RU" cap="none" dirty="0" smtClean="0">
                <a:solidFill>
                  <a:srgbClr val="FD5C03"/>
                </a:solidFill>
              </a:rPr>
              <a:t>кода </a:t>
            </a:r>
            <a:r>
              <a:rPr lang="en-US" cap="none" dirty="0" smtClean="0">
                <a:solidFill>
                  <a:srgbClr val="FD5C03"/>
                </a:solidFill>
              </a:rPr>
              <a:t>PHP</a:t>
            </a:r>
            <a:r>
              <a:rPr lang="uk-UA" cap="none" dirty="0" smtClean="0">
                <a:solidFill>
                  <a:srgbClr val="FD5C03"/>
                </a:solidFill>
              </a:rPr>
              <a:t> </a:t>
            </a:r>
            <a:r>
              <a:rPr lang="ru-RU" cap="none" dirty="0">
                <a:solidFill>
                  <a:srgbClr val="FD5C03"/>
                </a:solidFill>
              </a:rPr>
              <a:t>в</a:t>
            </a:r>
            <a:r>
              <a:rPr lang="en-US" cap="none" dirty="0" smtClean="0">
                <a:solidFill>
                  <a:srgbClr val="FD5C03"/>
                </a:solidFill>
              </a:rPr>
              <a:t> HTML</a:t>
            </a:r>
            <a:r>
              <a:rPr lang="ru-RU" cap="none" dirty="0" smtClean="0">
                <a:solidFill>
                  <a:srgbClr val="FD5C03"/>
                </a:solidFill>
              </a:rPr>
              <a:t>код </a:t>
            </a:r>
            <a:endParaRPr lang="uk-UA" cap="none" dirty="0">
              <a:solidFill>
                <a:srgbClr val="FD5C03"/>
              </a:solidFill>
            </a:endParaRPr>
          </a:p>
        </p:txBody>
      </p:sp>
      <p:pic>
        <p:nvPicPr>
          <p:cNvPr id="4" name="Объект 3" descr="L:\home\tu.cn.ua4\www\views\univer\stat.php (tu.cn.ua3, ishop.ua, tu.cn.ua4) - Sublime Text (UNREGISTERED)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5" t="20994" b="14085"/>
          <a:stretch>
            <a:fillRect/>
          </a:stretch>
        </p:blipFill>
        <p:spPr>
          <a:xfrm>
            <a:off x="1187624" y="1412776"/>
            <a:ext cx="6719451" cy="2762984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294727"/>
            <a:ext cx="1656184" cy="1507128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16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z="3600" dirty="0" smtClean="0"/>
              <a:t/>
            </a:r>
            <a:br>
              <a:rPr lang="uk-UA" sz="3600" dirty="0" smtClean="0"/>
            </a:br>
            <a:r>
              <a:rPr lang="uk-UA" sz="3600" dirty="0" smtClean="0"/>
              <a:t>      </a:t>
            </a:r>
            <a:r>
              <a:rPr lang="en-US" sz="3600" cap="none" dirty="0" smtClean="0">
                <a:solidFill>
                  <a:srgbClr val="FD5C03"/>
                </a:solidFill>
              </a:rPr>
              <a:t>MSQL - </a:t>
            </a:r>
            <a:r>
              <a:rPr lang="uk-UA" sz="3600" cap="none" dirty="0" err="1" smtClean="0">
                <a:solidFill>
                  <a:srgbClr val="FD5C03"/>
                </a:solidFill>
              </a:rPr>
              <a:t>Запрос</a:t>
            </a:r>
            <a:r>
              <a:rPr lang="uk-UA" sz="3600" cap="none" dirty="0" smtClean="0">
                <a:solidFill>
                  <a:srgbClr val="FD5C03"/>
                </a:solidFill>
              </a:rPr>
              <a:t> к </a:t>
            </a:r>
            <a:r>
              <a:rPr lang="uk-UA" sz="3600" cap="none" dirty="0" err="1">
                <a:solidFill>
                  <a:srgbClr val="FD5C03"/>
                </a:solidFill>
              </a:rPr>
              <a:t>б</a:t>
            </a:r>
            <a:r>
              <a:rPr lang="uk-UA" sz="3600" cap="none" dirty="0" err="1" smtClean="0">
                <a:solidFill>
                  <a:srgbClr val="FD5C03"/>
                </a:solidFill>
              </a:rPr>
              <a:t>азе</a:t>
            </a:r>
            <a:r>
              <a:rPr lang="uk-UA" sz="3600" cap="none" dirty="0" smtClean="0">
                <a:solidFill>
                  <a:srgbClr val="FD5C03"/>
                </a:solidFill>
              </a:rPr>
              <a:t> </a:t>
            </a:r>
            <a:r>
              <a:rPr lang="uk-UA" sz="3600" cap="none" dirty="0" err="1">
                <a:solidFill>
                  <a:srgbClr val="FD5C03"/>
                </a:solidFill>
              </a:rPr>
              <a:t>д</a:t>
            </a:r>
            <a:r>
              <a:rPr lang="uk-UA" sz="3600" cap="none" dirty="0" err="1" smtClean="0">
                <a:solidFill>
                  <a:srgbClr val="FD5C03"/>
                </a:solidFill>
              </a:rPr>
              <a:t>анных</a:t>
            </a:r>
            <a:r>
              <a:rPr lang="uk-UA" sz="3600" cap="none" dirty="0" smtClean="0">
                <a:solidFill>
                  <a:srgbClr val="FD5C03"/>
                </a:solidFill>
              </a:rPr>
              <a:t/>
            </a:r>
            <a:br>
              <a:rPr lang="uk-UA" sz="3600" cap="none" dirty="0" smtClean="0">
                <a:solidFill>
                  <a:srgbClr val="FD5C03"/>
                </a:solidFill>
              </a:rPr>
            </a:br>
            <a:endParaRPr lang="uk-UA" sz="3600" cap="none" dirty="0">
              <a:solidFill>
                <a:srgbClr val="FD5C03"/>
              </a:solidFill>
            </a:endParaRPr>
          </a:p>
        </p:txBody>
      </p:sp>
      <p:pic>
        <p:nvPicPr>
          <p:cNvPr id="6" name="Объект 5" descr="L:\home\tu.cn.ua4\www\model\model.php (tu.cn.ua3, ishop.ua, tu.cn.ua4) - Sublime Text (UNREGISTERED)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t="7584" b="6208"/>
          <a:stretch>
            <a:fillRect/>
          </a:stretch>
        </p:blipFill>
        <p:spPr>
          <a:xfrm>
            <a:off x="1828800" y="1371600"/>
            <a:ext cx="5713065" cy="3086100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3" y="5306249"/>
            <a:ext cx="1656184" cy="1507127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17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z="3200" b="1" cap="none" dirty="0" smtClean="0">
                <a:solidFill>
                  <a:srgbClr val="FD5C03"/>
                </a:solidFill>
              </a:rPr>
              <a:t>    </a:t>
            </a:r>
            <a:br>
              <a:rPr lang="uk-UA" sz="3200" b="1" cap="none" dirty="0" smtClean="0">
                <a:solidFill>
                  <a:srgbClr val="FD5C03"/>
                </a:solidFill>
              </a:rPr>
            </a:br>
            <a:r>
              <a:rPr lang="uk-UA" sz="3200" b="1" cap="none" dirty="0">
                <a:solidFill>
                  <a:srgbClr val="FD5C03"/>
                </a:solidFill>
              </a:rPr>
              <a:t/>
            </a:r>
            <a:br>
              <a:rPr lang="uk-UA" sz="3200" b="1" cap="none" dirty="0">
                <a:solidFill>
                  <a:srgbClr val="FD5C03"/>
                </a:solidFill>
              </a:rPr>
            </a:br>
            <a:r>
              <a:rPr lang="uk-UA" sz="3200" b="1" cap="none" dirty="0" smtClean="0">
                <a:solidFill>
                  <a:srgbClr val="FD5C03"/>
                </a:solidFill>
              </a:rPr>
              <a:t>Дякуємо за </a:t>
            </a:r>
            <a:r>
              <a:rPr lang="uk-UA" sz="3200" b="1" cap="none" dirty="0">
                <a:solidFill>
                  <a:srgbClr val="FD5C03"/>
                </a:solidFill>
              </a:rPr>
              <a:t>у</a:t>
            </a:r>
            <a:r>
              <a:rPr lang="uk-UA" sz="3200" b="1" cap="none" dirty="0" smtClean="0">
                <a:solidFill>
                  <a:srgbClr val="FD5C03"/>
                </a:solidFill>
              </a:rPr>
              <a:t>вагу</a:t>
            </a:r>
            <a:endParaRPr lang="uk-UA" sz="3200" b="1" cap="none" dirty="0">
              <a:solidFill>
                <a:srgbClr val="FD5C03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800" b="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  <a:p>
            <a:r>
              <a:rPr lang="uk-UA" sz="2800" b="0" dirty="0" smtClean="0">
                <a:solidFill>
                  <a:schemeClr val="bg2">
                    <a:lumMod val="25000"/>
                  </a:schemeClr>
                </a:solidFill>
              </a:rPr>
              <a:t>Готові відповісти </a:t>
            </a:r>
          </a:p>
          <a:p>
            <a:r>
              <a:rPr lang="uk-UA" sz="2800" b="0" dirty="0" smtClean="0">
                <a:solidFill>
                  <a:schemeClr val="bg2">
                    <a:lumMod val="25000"/>
                  </a:schemeClr>
                </a:solidFill>
              </a:rPr>
              <a:t>на Ваші запитання.</a:t>
            </a:r>
            <a:endParaRPr lang="uk-UA" sz="2800" b="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892" y="836712"/>
            <a:ext cx="6602581" cy="6008348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18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cap="none" dirty="0" smtClean="0">
                <a:solidFill>
                  <a:srgbClr val="FD5C03"/>
                </a:solidFill>
              </a:rPr>
              <a:t>Содержание:</a:t>
            </a:r>
            <a:endParaRPr lang="uk-UA" sz="4400" cap="none" dirty="0">
              <a:solidFill>
                <a:srgbClr val="FD5C03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3600" b="0" dirty="0">
                <a:solidFill>
                  <a:schemeClr val="bg2">
                    <a:lumMod val="25000"/>
                  </a:schemeClr>
                </a:solidFill>
              </a:rPr>
              <a:t>цели создания сайта и его целевая аудитория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600" b="0" dirty="0" smtClean="0">
                <a:solidFill>
                  <a:schemeClr val="bg2">
                    <a:lumMod val="25000"/>
                  </a:schemeClr>
                </a:solidFill>
              </a:rPr>
              <a:t>технические требования к сайту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600" b="0" dirty="0" smtClean="0">
                <a:solidFill>
                  <a:schemeClr val="bg2">
                    <a:lumMod val="25000"/>
                  </a:schemeClr>
                </a:solidFill>
              </a:rPr>
              <a:t>пожелания по дизайну</a:t>
            </a:r>
            <a:endParaRPr lang="en-US" sz="3600" b="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3600" b="0" dirty="0">
                <a:solidFill>
                  <a:schemeClr val="bg2">
                    <a:lumMod val="25000"/>
                  </a:schemeClr>
                </a:solidFill>
              </a:rPr>
              <a:t>структура </a:t>
            </a:r>
            <a:r>
              <a:rPr lang="ru-RU" sz="3600" b="0" dirty="0" smtClean="0">
                <a:solidFill>
                  <a:schemeClr val="bg2">
                    <a:lumMod val="25000"/>
                  </a:schemeClr>
                </a:solidFill>
              </a:rPr>
              <a:t>веб-сайта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600" b="0" dirty="0" smtClean="0">
                <a:solidFill>
                  <a:schemeClr val="bg2">
                    <a:lumMod val="25000"/>
                  </a:schemeClr>
                </a:solidFill>
              </a:rPr>
              <a:t>используемые технологии</a:t>
            </a:r>
          </a:p>
          <a:p>
            <a:pPr>
              <a:buFont typeface="Arial" panose="020B0604020202020204" pitchFamily="34" charset="0"/>
              <a:buChar char="•"/>
            </a:pPr>
            <a:endParaRPr lang="uk-UA" sz="3600" b="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866" y="5256584"/>
            <a:ext cx="1631630" cy="1484784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2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2960" y="332656"/>
            <a:ext cx="7520940" cy="1296144"/>
          </a:xfrm>
        </p:spPr>
        <p:txBody>
          <a:bodyPr/>
          <a:lstStyle/>
          <a:p>
            <a:r>
              <a:rPr lang="ru-RU" sz="3200" cap="none" dirty="0" smtClean="0">
                <a:solidFill>
                  <a:srgbClr val="FD5C03"/>
                </a:solidFill>
              </a:rPr>
              <a:t>Цели создания сайта и </a:t>
            </a:r>
            <a:r>
              <a:rPr lang="ru-RU" sz="3200" cap="none" dirty="0">
                <a:solidFill>
                  <a:srgbClr val="FD5C03"/>
                </a:solidFill>
              </a:rPr>
              <a:t>е</a:t>
            </a:r>
            <a:r>
              <a:rPr lang="ru-RU" sz="3200" cap="none" dirty="0" smtClean="0">
                <a:solidFill>
                  <a:srgbClr val="FD5C03"/>
                </a:solidFill>
              </a:rPr>
              <a:t>го целевая </a:t>
            </a:r>
            <a:r>
              <a:rPr lang="ru-RU" sz="3200" cap="none" dirty="0">
                <a:solidFill>
                  <a:srgbClr val="FD5C03"/>
                </a:solidFill>
              </a:rPr>
              <a:t>а</a:t>
            </a:r>
            <a:r>
              <a:rPr lang="ru-RU" sz="3200" cap="none" dirty="0" smtClean="0">
                <a:solidFill>
                  <a:srgbClr val="FD5C03"/>
                </a:solidFill>
              </a:rPr>
              <a:t>удитория</a:t>
            </a:r>
            <a:br>
              <a:rPr lang="ru-RU" sz="3200" cap="none" dirty="0" smtClean="0">
                <a:solidFill>
                  <a:srgbClr val="FD5C03"/>
                </a:solidFill>
              </a:rPr>
            </a:br>
            <a:endParaRPr lang="uk-UA" sz="3200" cap="none" dirty="0">
              <a:solidFill>
                <a:srgbClr val="FD5C03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2960" y="1556792"/>
            <a:ext cx="7520940" cy="312368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2">
                    <a:lumMod val="25000"/>
                  </a:schemeClr>
                </a:solidFill>
              </a:rPr>
              <a:t>Преобразование и усовершенствование уже имеющегося сайта:</a:t>
            </a:r>
          </a:p>
          <a:p>
            <a:pPr lvl="5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2">
                    <a:lumMod val="25000"/>
                  </a:schemeClr>
                </a:solidFill>
              </a:rPr>
              <a:t>Усовершенствование  функционала</a:t>
            </a:r>
          </a:p>
          <a:p>
            <a:pPr lvl="5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2">
                    <a:lumMod val="25000"/>
                  </a:schemeClr>
                </a:solidFill>
              </a:rPr>
              <a:t>Адаптивность сайта</a:t>
            </a:r>
          </a:p>
          <a:p>
            <a:pPr lvl="5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2">
                    <a:lumMod val="25000"/>
                  </a:schemeClr>
                </a:solidFill>
              </a:rPr>
              <a:t>Изменения </a:t>
            </a:r>
            <a:r>
              <a:rPr lang="ru-RU" sz="2400" dirty="0" smtClean="0">
                <a:solidFill>
                  <a:schemeClr val="bg2">
                    <a:lumMod val="25000"/>
                  </a:schemeClr>
                </a:solidFill>
              </a:rPr>
              <a:t>дизайна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2">
                    <a:lumMod val="25000"/>
                  </a:schemeClr>
                </a:solidFill>
              </a:rPr>
              <a:t>Целевой аудиторией является преподавательский состав ЧНТУ</a:t>
            </a:r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ru-RU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ru-RU" dirty="0" smtClean="0"/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endParaRPr lang="ru-RU" dirty="0" smtClean="0"/>
          </a:p>
          <a:p>
            <a:pPr lvl="5">
              <a:buFont typeface="Arial" panose="020B0604020202020204" pitchFamily="34" charset="0"/>
              <a:buChar char="•"/>
            </a:pPr>
            <a:endParaRPr lang="uk-UA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278863"/>
            <a:ext cx="1656184" cy="1507128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3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903000"/>
          </a:xfrm>
        </p:spPr>
        <p:txBody>
          <a:bodyPr/>
          <a:lstStyle/>
          <a:p>
            <a:r>
              <a:rPr lang="ru-RU" dirty="0" smtClean="0">
                <a:solidFill>
                  <a:srgbClr val="FD5C03"/>
                </a:solidFill>
              </a:rPr>
              <a:t>технические </a:t>
            </a:r>
            <a:r>
              <a:rPr lang="ru-RU" dirty="0">
                <a:solidFill>
                  <a:srgbClr val="FD5C03"/>
                </a:solidFill>
              </a:rPr>
              <a:t>требования к сайту</a:t>
            </a:r>
            <a:br>
              <a:rPr lang="ru-RU" dirty="0">
                <a:solidFill>
                  <a:srgbClr val="FD5C03"/>
                </a:solidFill>
              </a:rPr>
            </a:br>
            <a:endParaRPr lang="uk-UA" dirty="0">
              <a:solidFill>
                <a:srgbClr val="FD5C03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2800" b="0" dirty="0" smtClean="0">
                <a:solidFill>
                  <a:schemeClr val="bg2">
                    <a:lumMod val="25000"/>
                  </a:schemeClr>
                </a:solidFill>
              </a:rPr>
              <a:t>Динамичность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0" dirty="0" smtClean="0">
                <a:solidFill>
                  <a:schemeClr val="bg2">
                    <a:lumMod val="25000"/>
                  </a:schemeClr>
                </a:solidFill>
              </a:rPr>
              <a:t>Адаптивность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0" dirty="0" smtClean="0">
                <a:solidFill>
                  <a:schemeClr val="bg2">
                    <a:lumMod val="25000"/>
                  </a:schemeClr>
                </a:solidFill>
              </a:rPr>
              <a:t>Функциональность:</a:t>
            </a:r>
          </a:p>
          <a:p>
            <a:pPr lvl="5">
              <a:buFont typeface="Arial" panose="020B0604020202020204" pitchFamily="34" charset="0"/>
              <a:buChar char="•"/>
            </a:pPr>
            <a:r>
              <a:rPr lang="ru-RU" sz="2000" b="0" dirty="0">
                <a:solidFill>
                  <a:schemeClr val="bg2">
                    <a:lumMod val="25000"/>
                  </a:schemeClr>
                </a:solidFill>
              </a:rPr>
              <a:t>Поиск по </a:t>
            </a:r>
            <a:r>
              <a:rPr lang="ru-RU" sz="2000" b="0" dirty="0" smtClean="0">
                <a:solidFill>
                  <a:schemeClr val="bg2">
                    <a:lumMod val="25000"/>
                  </a:schemeClr>
                </a:solidFill>
              </a:rPr>
              <a:t>сотрудникам;</a:t>
            </a:r>
            <a:endParaRPr lang="ru-RU" sz="2000" b="0" dirty="0">
              <a:solidFill>
                <a:schemeClr val="bg2">
                  <a:lumMod val="25000"/>
                </a:schemeClr>
              </a:solidFill>
            </a:endParaRPr>
          </a:p>
          <a:p>
            <a:pPr lvl="5">
              <a:buFont typeface="Arial" panose="020B0604020202020204" pitchFamily="34" charset="0"/>
              <a:buChar char="•"/>
            </a:pPr>
            <a:r>
              <a:rPr lang="ru-RU" sz="2000" b="0" dirty="0">
                <a:solidFill>
                  <a:schemeClr val="bg2">
                    <a:lumMod val="25000"/>
                  </a:schemeClr>
                </a:solidFill>
              </a:rPr>
              <a:t>Поиск по сотрудникам относительно </a:t>
            </a:r>
            <a:r>
              <a:rPr lang="ru-RU" sz="2000" b="0" dirty="0" smtClean="0">
                <a:solidFill>
                  <a:schemeClr val="bg2">
                    <a:lumMod val="25000"/>
                  </a:schemeClr>
                </a:solidFill>
              </a:rPr>
              <a:t>кафедры;</a:t>
            </a:r>
            <a:endParaRPr lang="ru-RU" sz="2000" b="0" dirty="0">
              <a:solidFill>
                <a:schemeClr val="bg2">
                  <a:lumMod val="25000"/>
                </a:schemeClr>
              </a:solidFill>
            </a:endParaRPr>
          </a:p>
          <a:p>
            <a:pPr lvl="5">
              <a:buFont typeface="Arial" panose="020B0604020202020204" pitchFamily="34" charset="0"/>
              <a:buChar char="•"/>
            </a:pPr>
            <a:r>
              <a:rPr lang="ru-RU" sz="2000" b="0" dirty="0">
                <a:solidFill>
                  <a:schemeClr val="bg2">
                    <a:lumMod val="25000"/>
                  </a:schemeClr>
                </a:solidFill>
              </a:rPr>
              <a:t>Предусмотреть возможность </a:t>
            </a:r>
            <a:r>
              <a:rPr lang="ru-RU" sz="2000" b="0" dirty="0" smtClean="0">
                <a:solidFill>
                  <a:schemeClr val="bg2">
                    <a:lumMod val="25000"/>
                  </a:schemeClr>
                </a:solidFill>
              </a:rPr>
              <a:t>редактирования; </a:t>
            </a:r>
            <a:r>
              <a:rPr lang="ru-RU" sz="2000" b="0" dirty="0">
                <a:solidFill>
                  <a:schemeClr val="bg2">
                    <a:lumMod val="25000"/>
                  </a:schemeClr>
                </a:solidFill>
              </a:rPr>
              <a:t>данных и их дополнение при авторизации автора </a:t>
            </a:r>
            <a:r>
              <a:rPr lang="ru-RU" sz="2000" b="0" dirty="0" smtClean="0">
                <a:solidFill>
                  <a:schemeClr val="bg2">
                    <a:lumMod val="25000"/>
                  </a:schemeClr>
                </a:solidFill>
              </a:rPr>
              <a:t>статьи; </a:t>
            </a:r>
            <a:endParaRPr lang="ru-RU" sz="2000" b="0" dirty="0">
              <a:solidFill>
                <a:schemeClr val="bg2">
                  <a:lumMod val="25000"/>
                </a:schemeClr>
              </a:solidFill>
            </a:endParaRPr>
          </a:p>
          <a:p>
            <a:pPr lvl="5">
              <a:buFont typeface="Arial" panose="020B0604020202020204" pitchFamily="34" charset="0"/>
              <a:buChar char="•"/>
            </a:pPr>
            <a:r>
              <a:rPr lang="ru-RU" sz="2000" b="0" dirty="0">
                <a:solidFill>
                  <a:schemeClr val="bg2">
                    <a:lumMod val="25000"/>
                  </a:schemeClr>
                </a:solidFill>
              </a:rPr>
              <a:t>Последующее занесение и изменение данных в </a:t>
            </a:r>
            <a:r>
              <a:rPr lang="ru-RU" sz="2000" b="0" dirty="0" smtClean="0">
                <a:solidFill>
                  <a:schemeClr val="bg2">
                    <a:lumMod val="25000"/>
                  </a:schemeClr>
                </a:solidFill>
              </a:rPr>
              <a:t>БД.</a:t>
            </a:r>
            <a:endParaRPr lang="ru-RU" sz="2000" b="0" dirty="0">
              <a:solidFill>
                <a:schemeClr val="bg2">
                  <a:lumMod val="25000"/>
                </a:schemeClr>
              </a:solidFill>
            </a:endParaRPr>
          </a:p>
          <a:p>
            <a:pPr marL="1179830" lvl="6" indent="0">
              <a:buNone/>
            </a:pPr>
            <a:endParaRPr lang="ru-RU" sz="2600" b="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278864"/>
            <a:ext cx="1656184" cy="1507128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4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903000"/>
          </a:xfrm>
        </p:spPr>
        <p:txBody>
          <a:bodyPr/>
          <a:lstStyle/>
          <a:p>
            <a:r>
              <a:rPr lang="en-US" dirty="0" smtClean="0">
                <a:solidFill>
                  <a:srgbClr val="FD5C03"/>
                </a:solidFill>
              </a:rPr>
              <a:t/>
            </a:r>
            <a:br>
              <a:rPr lang="en-US" dirty="0" smtClean="0">
                <a:solidFill>
                  <a:srgbClr val="FD5C03"/>
                </a:solidFill>
              </a:rPr>
            </a:br>
            <a:r>
              <a:rPr lang="en-US" dirty="0" smtClean="0">
                <a:solidFill>
                  <a:srgbClr val="FD5C03"/>
                </a:solidFill>
              </a:rPr>
              <a:t>  </a:t>
            </a:r>
            <a:r>
              <a:rPr lang="ru-RU" dirty="0" smtClean="0">
                <a:solidFill>
                  <a:srgbClr val="FD5C03"/>
                </a:solidFill>
              </a:rPr>
              <a:t>пожелания </a:t>
            </a:r>
            <a:r>
              <a:rPr lang="ru-RU" dirty="0">
                <a:solidFill>
                  <a:srgbClr val="FD5C03"/>
                </a:solidFill>
              </a:rPr>
              <a:t>по дизайну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ru-RU" sz="28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2">
                    <a:lumMod val="25000"/>
                  </a:schemeClr>
                </a:solidFill>
              </a:rPr>
              <a:t>Полное изменение дизайна</a:t>
            </a:r>
          </a:p>
          <a:p>
            <a:pPr lvl="5">
              <a:buFont typeface="Arial" panose="020B0604020202020204" pitchFamily="34" charset="0"/>
              <a:buChar char="•"/>
            </a:pPr>
            <a:r>
              <a:rPr lang="uk-UA" sz="2800" b="0" dirty="0" smtClean="0">
                <a:solidFill>
                  <a:schemeClr val="bg2">
                    <a:lumMod val="25000"/>
                  </a:schemeClr>
                </a:solidFill>
              </a:rPr>
              <a:t>визуальное представление </a:t>
            </a:r>
            <a:r>
              <a:rPr lang="uk-UA" sz="2800" b="0" dirty="0">
                <a:solidFill>
                  <a:schemeClr val="bg2">
                    <a:lumMod val="25000"/>
                  </a:schemeClr>
                </a:solidFill>
              </a:rPr>
              <a:t>веб-сайта</a:t>
            </a:r>
            <a:endParaRPr lang="ru-RU" sz="28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5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2">
                    <a:lumMod val="25000"/>
                  </a:schemeClr>
                </a:solidFill>
              </a:rPr>
              <a:t>ц</a:t>
            </a:r>
            <a:r>
              <a:rPr lang="ru-RU" sz="2800" dirty="0" smtClean="0">
                <a:solidFill>
                  <a:schemeClr val="bg2">
                    <a:lumMod val="25000"/>
                  </a:schemeClr>
                </a:solidFill>
              </a:rPr>
              <a:t>ветовое решение и т.п.</a:t>
            </a:r>
          </a:p>
          <a:p>
            <a:pPr>
              <a:buFont typeface="Arial" panose="020B0604020202020204" pitchFamily="34" charset="0"/>
              <a:buChar char="•"/>
            </a:pPr>
            <a:endParaRPr lang="uk-UA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306249"/>
            <a:ext cx="1656184" cy="1507127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5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     </a:t>
            </a:r>
            <a:br>
              <a:rPr lang="ru-RU" dirty="0" smtClean="0"/>
            </a:br>
            <a:r>
              <a:rPr lang="ru-RU" dirty="0" smtClean="0"/>
              <a:t>         </a:t>
            </a:r>
            <a:r>
              <a:rPr lang="ru-RU" sz="3600" dirty="0" smtClean="0">
                <a:solidFill>
                  <a:srgbClr val="FD5C03"/>
                </a:solidFill>
              </a:rPr>
              <a:t>   до                           после</a:t>
            </a:r>
            <a:endParaRPr lang="uk-UA" sz="3600" dirty="0">
              <a:solidFill>
                <a:srgbClr val="FD5C03"/>
              </a:solidFill>
            </a:endParaRPr>
          </a:p>
        </p:txBody>
      </p:sp>
      <p:pic>
        <p:nvPicPr>
          <p:cNvPr id="4" name="Объект 3" descr="University - Google Chrome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83" t="9037" r="18124" b="5089"/>
          <a:stretch>
            <a:fillRect/>
          </a:stretch>
        </p:blipFill>
        <p:spPr>
          <a:xfrm>
            <a:off x="4860032" y="1700808"/>
            <a:ext cx="3528392" cy="2522200"/>
          </a:xfrm>
        </p:spPr>
      </p:pic>
      <p:pic>
        <p:nvPicPr>
          <p:cNvPr id="5" name="Рисунок 4" descr="Головна - Google Chrome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9" t="8950" r="18875" b="23689"/>
          <a:stretch>
            <a:fillRect/>
          </a:stretch>
        </p:blipFill>
        <p:spPr>
          <a:xfrm>
            <a:off x="755576" y="1700808"/>
            <a:ext cx="3848565" cy="252028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4462" y="5301208"/>
            <a:ext cx="1661723" cy="1512168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6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cap="none" dirty="0" smtClean="0">
                <a:solidFill>
                  <a:srgbClr val="FD5C03"/>
                </a:solidFill>
              </a:rPr>
              <a:t>Структура </a:t>
            </a:r>
            <a:r>
              <a:rPr lang="en-US" cap="none" dirty="0">
                <a:solidFill>
                  <a:srgbClr val="FD5C03"/>
                </a:solidFill>
              </a:rPr>
              <a:t>W</a:t>
            </a:r>
            <a:r>
              <a:rPr lang="ru-RU" cap="none" dirty="0" smtClean="0">
                <a:solidFill>
                  <a:srgbClr val="FD5C03"/>
                </a:solidFill>
              </a:rPr>
              <a:t>еб-сайта</a:t>
            </a:r>
            <a:endParaRPr lang="ru-RU" cap="none" dirty="0">
              <a:solidFill>
                <a:srgbClr val="FD5C03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/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</a:rPr>
              <a:t>Важным моментом при разработке 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W</a:t>
            </a: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</a:rPr>
              <a:t>еб-сайта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</a:rPr>
              <a:t>является организация удобной системы перемещения по сайту</a:t>
            </a:r>
            <a:endParaRPr lang="uk-UA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Рисунок 3" descr="University - Google Chrom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9" t="9015" r="20371" b="71689"/>
          <a:stretch>
            <a:fillRect/>
          </a:stretch>
        </p:blipFill>
        <p:spPr>
          <a:xfrm>
            <a:off x="945198" y="2626115"/>
            <a:ext cx="4346882" cy="1080120"/>
          </a:xfrm>
          <a:prstGeom prst="rect">
            <a:avLst/>
          </a:prstGeom>
        </p:spPr>
      </p:pic>
      <p:pic>
        <p:nvPicPr>
          <p:cNvPr id="5" name="Рисунок 4" descr="University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32" t="30288" r="65059" b="41436"/>
          <a:stretch>
            <a:fillRect/>
          </a:stretch>
        </p:blipFill>
        <p:spPr>
          <a:xfrm>
            <a:off x="6372200" y="2364370"/>
            <a:ext cx="1820489" cy="156409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306249"/>
            <a:ext cx="1656184" cy="1507128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7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solidFill>
                  <a:srgbClr val="FD5C03"/>
                </a:solidFill>
              </a:rPr>
              <a:t>              </a:t>
            </a:r>
            <a:r>
              <a:rPr lang="ru-RU" cap="none" dirty="0" smtClean="0">
                <a:solidFill>
                  <a:srgbClr val="FD5C03"/>
                </a:solidFill>
              </a:rPr>
              <a:t> </a:t>
            </a:r>
            <a:r>
              <a:rPr lang="uk-UA" cap="none" dirty="0" smtClean="0">
                <a:solidFill>
                  <a:srgbClr val="FD5C03"/>
                </a:solidFill>
              </a:rPr>
              <a:t>Структура </a:t>
            </a:r>
            <a:r>
              <a:rPr lang="en-US" cap="none" dirty="0">
                <a:solidFill>
                  <a:srgbClr val="FD5C03"/>
                </a:solidFill>
              </a:rPr>
              <a:t>W</a:t>
            </a:r>
            <a:r>
              <a:rPr lang="ru-RU" cap="none" dirty="0" smtClean="0">
                <a:solidFill>
                  <a:srgbClr val="FD5C03"/>
                </a:solidFill>
              </a:rPr>
              <a:t>еб-приложения</a:t>
            </a:r>
            <a:endParaRPr lang="uk-UA" dirty="0"/>
          </a:p>
        </p:txBody>
      </p:sp>
      <p:pic>
        <p:nvPicPr>
          <p:cNvPr id="4" name="Объект 3" descr="L:\home\tu.cn.ua4\www\views\univer\images\Logo_vector.svg (tu.cn.ua3, ishop.ua, tu.cn.ua4) - Sublime Text (UNREGISTERED)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" t="15672" r="87665" b="61553"/>
          <a:stretch>
            <a:fillRect/>
          </a:stretch>
        </p:blipFill>
        <p:spPr>
          <a:xfrm>
            <a:off x="2390748" y="1043188"/>
            <a:ext cx="4125468" cy="3897980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316308"/>
            <a:ext cx="1656184" cy="1507127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8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solidFill>
                  <a:srgbClr val="FD5C03"/>
                </a:solidFill>
              </a:rPr>
              <a:t/>
            </a:r>
            <a:br>
              <a:rPr lang="en-US" cap="none" dirty="0" smtClean="0">
                <a:solidFill>
                  <a:srgbClr val="FD5C03"/>
                </a:solidFill>
              </a:rPr>
            </a:br>
            <a:r>
              <a:rPr lang="en-US" cap="none" dirty="0" smtClean="0">
                <a:solidFill>
                  <a:srgbClr val="FD5C03"/>
                </a:solidFill>
              </a:rPr>
              <a:t>         </a:t>
            </a:r>
            <a:r>
              <a:rPr lang="uk-UA" sz="3600" cap="none" dirty="0" smtClean="0">
                <a:solidFill>
                  <a:srgbClr val="FD5C03"/>
                </a:solidFill>
              </a:rPr>
              <a:t>Используемые технологии</a:t>
            </a:r>
            <a:r>
              <a:rPr lang="uk-UA" cap="none" dirty="0" smtClean="0">
                <a:solidFill>
                  <a:srgbClr val="FD5C03"/>
                </a:solidFill>
              </a:rPr>
              <a:t/>
            </a:r>
            <a:br>
              <a:rPr lang="uk-UA" cap="none" dirty="0" smtClean="0">
                <a:solidFill>
                  <a:srgbClr val="FD5C03"/>
                </a:solidFill>
              </a:rPr>
            </a:br>
            <a:endParaRPr lang="uk-UA" cap="none" dirty="0">
              <a:solidFill>
                <a:srgbClr val="FD5C03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            MVC - </a:t>
            </a:r>
            <a:endParaRPr lang="uk-UA" sz="32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934599"/>
            <a:ext cx="4464496" cy="407857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306248"/>
            <a:ext cx="1656184" cy="1507128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AECA-2D0C-47C1-ACBC-D93EBBE65EDD}" type="slidenum">
              <a:rPr lang="uk-UA" smtClean="0"/>
              <a:t>9</a:t>
            </a:fld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Углы">
  <a:themeElements>
    <a:clrScheme name="Поток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Углы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Угл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17</TotalTime>
  <Words>191</Words>
  <Application>Microsoft Office PowerPoint</Application>
  <PresentationFormat>Экран (4:3)</PresentationFormat>
  <Paragraphs>71</Paragraphs>
  <Slides>18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6" baseType="lpstr">
      <vt:lpstr>Arial</vt:lpstr>
      <vt:lpstr>Calibri</vt:lpstr>
      <vt:lpstr>DejaVu Sans Mono</vt:lpstr>
      <vt:lpstr>Franklin Gothic Book</vt:lpstr>
      <vt:lpstr>Franklin Gothic Medium</vt:lpstr>
      <vt:lpstr>Tunga</vt:lpstr>
      <vt:lpstr>Wingdings</vt:lpstr>
      <vt:lpstr>Углы</vt:lpstr>
      <vt:lpstr>Наш первый проект</vt:lpstr>
      <vt:lpstr>Содержание:</vt:lpstr>
      <vt:lpstr>Цели создания сайта и его целевая аудитория </vt:lpstr>
      <vt:lpstr>технические требования к сайту </vt:lpstr>
      <vt:lpstr>   пожелания по дизайну</vt:lpstr>
      <vt:lpstr>                  до                           после</vt:lpstr>
      <vt:lpstr>Структура Wеб-сайта</vt:lpstr>
      <vt:lpstr>               Структура Wеб-приложения</vt:lpstr>
      <vt:lpstr>          Используемые технологии </vt:lpstr>
      <vt:lpstr>                                   Model-View-Controller </vt:lpstr>
      <vt:lpstr>      Используемые технологии </vt:lpstr>
      <vt:lpstr>          Используемые технологии</vt:lpstr>
      <vt:lpstr>               Используемые технологии </vt:lpstr>
      <vt:lpstr>Используемые технологии </vt:lpstr>
      <vt:lpstr>              Используемые технологии </vt:lpstr>
      <vt:lpstr>                 Вставка  кода PHP в HTMLкод </vt:lpstr>
      <vt:lpstr>       MSQL - Запрос к базе данных </vt:lpstr>
      <vt:lpstr>      Дякуємо за увагу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student</cp:lastModifiedBy>
  <cp:revision>41</cp:revision>
  <dcterms:created xsi:type="dcterms:W3CDTF">2016-03-03T06:02:00Z</dcterms:created>
  <dcterms:modified xsi:type="dcterms:W3CDTF">2018-03-18T07:26:46Z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1049-10.2.0.5820</vt:lpwstr>
  </property>
</Properties>
</file>

<file path=docProps/thumbnail.jpeg>
</file>